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17505E-96BC-4E11-B9CB-F40BE51EDCC3}" v="168" dt="2022-10-31T20:38:54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2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5289,'0'1'53,"0"-1"0,0 0 0,0 0 0,0 0 0,0 1 0,0-1 0,0 0 0,0 0 0,0 0 0,0 1 0,0-1-1,0 0 1,0 0 0,0 0 0,0 0 0,1 1 0,-1-1 0,0 0 0,0 0 0,0 0 0,0 0 0,0 0 0,0 1 0,0-1 0,1 0 0,-1 0 0,0 0 0,0 0-1,0 0 1,0 0 0,1 0 0,-1 1 0,0-1 0,0 0 0,0 0 0,0 0 0,1 0 0,-1 0 0,0 0 0,0 0 0,0 0 0,0 0 0,1 0 0,-1 0 0,0 0 0,0 0-1,0 0 1,1 0 0,-1 0 0,0 0 0,0-1 0,0 1 0,0 0 0,1 0 0,-1 0 0,0 0 0,0 0 0,22-8 599,25-16-517,91-70 884,9-6-330,-116 82-610,-1 1-1,2 2 1,34-12-1,-43 18-37,-18 6-22,0 1 1,0 0-1,1 0 1,-1 1-1,0-1 1,10 0-1,-20 1-1174,2-1-1778,-7-5 1708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43 4921,'-30'46'3331,"27"-38"-3325,-1 0-1,1 0 1,1 0-1,0 0 1,0 0-1,0 1 1,0 13-1,1-2-9,1 1 0,1 0 0,1 0 0,1-1 0,0 1 0,2-1 0,1 0 0,13 33 0,-18-50 4,0 0 0,0 0 0,1 0 0,0-1 0,-1 1 0,1 0 0,0-1 0,0 1 0,0-1 0,1 1 0,-1-1 0,1 0 0,-1 0 0,1 0 0,0-1 0,-1 1-1,1-1 1,0 1 0,0-1 0,0 0 0,0 0 0,1 0 0,-1 0 0,0-1 0,0 1 0,0-1 0,6 0 0,-2-1 32,-1-1 0,1 1 0,0-1 0,-1 0-1,0-1 1,0 1 0,0-1 0,0-1 0,0 1 0,0-1 0,-1 0 0,7-6 0,0 0 251,-1-1-1,0 0 1,0-1 0,-1 0 0,-1-1-1,0 1 1,14-28 0,-21 34-196,1 0 0,-1-1 0,0 1 1,-1 0-1,1-1 0,-1 1 0,-1-1 1,1 1-1,-1-1 0,0 1 0,0-1 0,-1 0 1,0 1-1,0 0 0,-1-1 0,1 1 1,-2 0-1,1-1 0,0 1 0,-1 0 1,-6-8-1,2 3-3,-1 0 0,-1 0 1,0 1-1,0 1 0,-1-1 1,0 1-1,-20-13 0,24 18-74,-1 0-1,0 0 0,1 1 0,-2 0 0,1 0 0,0 1 1,-1-1-1,1 2 0,-1-1 0,1 1 0,-1 0 1,0 1-1,1-1 0,-1 2 0,-8 0 0,13-1-208,1 1 0,-1 0-1,1 0 1,-1-1 0,1 1 0,-1 1-1,1-1 1,0 0 0,0 1-1,0-1 1,-1 1 0,1-1-1,0 1 1,1 0 0,-3 3 0,1 1-575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8370,'0'0'705,"4"4"544,10 13-1209,-1 1 0,0 0 0,-2 1 1,0 0-1,-1 1 0,11 32 1,29 130 133,-48-171-144,-2-11-24,0 0-1,0 0 0,0 0 0,0 0 0,0 0 1,0 0-1,0 0 0,0-1 0,0 1 0,0 0 0,0 0 1,0 0-1,0 0 0,0 0 0,0 0 0,0 0 1,0 0-1,0 0 0,0 0 0,0 0 0,0-1 1,0 1-1,1 0 0,-1 0 0,0 0 0,0 0 1,0 0-1,0 0 0,0 0 0,0 0 0,0 0 1,0 0-1,0 0 0,0 0 0,0 0 0,0 0 1,1 0-1,-1 0 0,0 0 0,0 0 0,0 0 1,0 0-1,0 0 0,0 0 0,0 0 0,0 0 1,0 0-1,0 0 0,0 0 0,1 0 0,-1 0 1,0 0-1,0 0 0,0 0 0,0 0 0,0 0 1,0 0-1,0 0 0,0 0 0,5-15 103,4-24-44,2-81 15,-10 84-68,2 0-1,15-68 0,-18 102-11,12-32 10,-11 31-16,-1 1 0,1 0 0,0 0 0,1 0 0,-1 0 0,0 0 0,0 0 0,1 0 0,0 1 0,-1-1 0,1 0 0,3-2 0,-4 4-3,0 0-1,0 0 1,0 0-1,0 1 1,0-1-1,0 0 1,0 0-1,0 1 1,-1-1-1,1 0 1,0 1-1,0-1 1,0 1-1,0-1 1,0 1-1,-1-1 1,1 1-1,0 0 1,0-1-1,-1 1 1,1 0-1,0 0 1,0 1-1,17 22-53,-16-22 56,50 79 16,-33-50 9,0-2 1,2 0-1,48 52 0,-67-79-16,0 0-1,0 0 0,1 0 0,-1 0 1,1 0-1,-1-1 0,1 1 0,0-1 1,0 1-1,-1-1 0,1 0 0,0 0 1,0-1-1,0 1 0,0-1 0,0 1 1,0-1-1,1 0 0,-1 0 0,0 0 0,5-1 1,-4-1 4,0 1-1,0-1 1,0 0 0,0 0 0,0 0 0,0-1-1,-1 1 1,1-1 0,-1 0 0,1 0 0,-1 0-1,0 0 1,0-1 0,2-4 0,1-1 8,0-1 1,0 1-1,-1-1 0,-1 0 1,0 0-1,0-1 1,-1 0-1,3-19 1,-3 12 5,-2 0 1,0 0 0,-2 0 0,-3-30 0,4 47-8,0 0-1,0-1 1,0 1 0,0 0 0,0-1-1,-1 1 1,1 0 0,0 0 0,-1-1 0,1 1-1,-1 0 1,1 0 0,-1 0 0,0 0-1,1 0 1,-1 0 0,0 0 0,0 0 0,0 0-1,0 0 1,0 0 0,0 0 0,0 0-1,0 1 1,0-1 0,0 0 0,0 1 0,-1-1-1,1 1 1,0-1 0,0 1 0,0 0-1,-3-1 1,2 2-4,0-1 1,0 1-1,0-1 0,0 1 0,0 0 1,0-1-1,0 1 0,0 0 0,1 0 1,-1 1-1,0-1 0,0 0 0,1 1 1,-1-1-1,1 1 0,-1-1 0,1 1 1,0 0-1,0-1 0,-2 3 0,-3 7-11,1 1 0,0-1 0,0 1 0,1 0 0,1 0 0,0 0 0,1 1-1,0-1 1,0 1 0,2-1 0,-1 1 0,3 20 0,0-21-9,-1-1 1,1 1-1,1 0 0,0-1 1,1 1-1,0-1 1,1 0-1,0 0 1,1-1-1,0 1 0,0-1 1,1-1-1,12 14 1,-9-15-1038,-7-7 597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1864,'51'55'3166,"72"98"-1,27 73-2417,-126-189-712,91 155 19,-89-137-43,22 67-1,19 39-2,-45-118-18,2-1 0,2-1 0,2-1 0,1-1 0,2-2 0,43 40 0,-38-36 67,-30-32-47,1-1 0,0 0 0,0 0-1,0-1 1,1 0 0,11 7 0,-9-8-13,1 1 1,1-2 0,-1 1-1,1-2 1,0 0 0,22 5-1,-25-7 6,0-1-1,0-1 1,0 0-1,0 0 0,0-1 1,-1 0-1,1 0 0,0-1 1,0 0-1,12-5 1,29-12 102,1 2 1,0 2 0,1 2-1,60-6 1,107-11 1067,381-101-1,-323 38-686,-72 21-266,-104 37-172,154-76 0,-239 104-74,-26 16 36,-24 13-24,16-12-759,0-1 1,0-2-1,-1 1 1,-33 7-1,30-13-200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 7874,'-14'-1'484,"-10"-2"1720,45 2-1244,187 6-228,-151-1-452,94 20 1,-146-23-273,1 0 1,0 1-1,-1 0 1,1 0 0,-1 0-1,1 1 1,-1-1-1,0 1 1,0 1 0,-1-1-1,1 1 1,-1 0-1,8 7 1,-8-5-6,-1-1 1,0 0-1,0 1 1,0 0-1,-1 0 1,0 0-1,0 0 1,0 0-1,-1 0 1,0 0-1,0 0 1,0 11-1,-1 5 17,-1 1 0,-1 0 0,-1-1 0,-1 0 0,-1 1 0,-1-2 0,-11 28 0,-2-5-14,-1-1 1,-37 57 0,53-92-107,-17 27-153,20-33 126,0 0 0,1 0 1,-1-1-1,0 1 1,1 0-1,-1 0 1,1 0-1,-1 0 1,1 0-1,0-1 1,0 1-1,0 0 1,0 0-1,0 0 1,1 0-1,0 3 1,6 1-2160,3-3 917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38 361 5617,'0'-13'1040,"0"-1"-1,-1 0 0,0 1 1,-1-1-1,-7-21 0,9 35-1024,0-1 0,0 1 0,0 0 0,0 0-1,0 0 1,0 0 0,0 0 0,0 0 0,0-1 0,0 1 0,0 0-1,0 0 1,0 0 0,0 0 0,0 0 0,0 0 0,0-1-1,0 1 1,0 0 0,0 0 0,0 0 0,0 0 0,0 0 0,0 0-1,-1 0 1,1 0 0,0-1 0,0 1 0,0 0 0,0 0 0,0 0-1,0 0 1,0 0 0,-1 0 0,1 0 0,0 0 0,0 0-1,0 0 1,0 0 0,0 0 0,0 0 0,-1 0 0,1 0 0,0 0-1,0 0 1,0 0 0,0 0 0,0 0 0,0 0 0,-1 0 0,-2 8 235,-1 13-208,-5 62-8,5 0-1,7 120 1,-3-203-33,0 0-1,0 1 1,0-1-1,0 0 1,0 0-1,0 0 1,0 0-1,0 1 1,0-1-1,0 0 1,0 0-1,0 0 1,0 1-1,0-1 1,0 0 0,0 0-1,0 0 1,0 1-1,0-1 1,0 0-1,0 0 1,0 0-1,0 0 1,0 1-1,0-1 1,0 0-1,1 0 1,-1 0-1,0 0 1,0 1-1,0-1 1,0 0-1,0 0 1,1 0 0,-1 0-1,0 0 1,0 0-1,0 0 1,0 1-1,1-1 1,-1 0-1,0 0 1,0 0-1,0 0 1,1 0-1,-1 0 1,0 0-1,0 0 1,0 0-1,1 0 1,-1 0 0,9-11 23,8-20 10,-17 31-33,15-35 14,-1 0 1,-2 0-1,-1-2 0,9-55 1,-9 13-11,0-86 1,-10 155-6,-2-2 1,2 0 0,-1 0 0,2 0-1,-1 1 1,2-1 0,0 0 0,0 1 0,7-16 0,-10 27-2,0-1 1,0 1-1,0 0 0,0-1 1,0 1-1,1 0 0,-1-1 1,0 1-1,0 0 1,0-1-1,1 1 0,-1 0 1,0 0-1,0-1 1,0 1-1,1 0 0,-1 0 1,0-1-1,1 1 0,-1 0 1,0 0-1,1 0 1,-1-1-1,0 1 0,1 0 1,-1 0-1,0 0 0,1 0 1,-1 0-1,0 0 1,1 0-1,-1 0 0,0 0 1,1 0-1,-1 0 1,1 0-1,-1 0 0,0 0 1,1 0-1,-1 0 0,0 0 1,1 1-1,-1-1 1,0 0-1,1 0 0,-1 0 1,0 1-1,0-1 0,1 0 1,-1 0-1,0 1 1,1-1-1,-1 0 0,0 0 1,0 1-1,1 0 1,12 24-56,-8-14 44,31 55 63,2-3 0,87 110 0,-104-150-58,-2 2-1,-1 1 1,-1 0-1,-1 1 0,-1 1 1,21 54-1,-27-52-204,12 25-2850,-19-52 2178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5649,'6'0'800,"5"-6"1401,12-11-1713,8-3-56,13-10-24,11-1-96,15-2-112,9 1-40,7 6-104,-4 3-184,-18 5 80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193 427 7850,'0'-3'115,"0"0"0,-1 0 0,0 0 0,0-1 0,0 1 0,0 1 1,0-1-1,0 0 0,-1 0 0,1 0 0,-1 1 0,0-1 0,0 0 1,0 1-1,0 0 0,0-1 0,-1 1 0,1 0 0,-1 0 0,1 1 0,-1-1 1,0 0-1,0 1 0,0 0 0,0-1 0,0 1 0,0 0 0,0 1 0,0-1 1,0 1-1,0-1 0,0 1 0,0 0 0,-1 0 0,-3 0 0,2 1-101,0-1 0,0 1 0,0 0 0,0 1 0,0-1-1,0 1 1,1 0 0,-1 0 0,1 0 0,-1 1 0,1 0-1,0 0 1,-1 0 0,1 0 0,1 1 0,-1-1-1,1 1 1,-1 0 0,1 0 0,0 0 0,-4 8 0,4-4-15,1 0-1,-1 1 1,1 0 0,1-1 0,-1 1 0,2 0 0,-1 0 0,1 0 0,0-1-1,1 1 1,0 0 0,1 0 0,0 0 0,0-1 0,4 9 0,-5-12-1,1-1 1,0 1 0,1-1 0,-1 0 0,1 1 0,0-1 0,0-1-1,0 1 1,0 0 0,1-1 0,0 1 0,5 3 0,-6-5 0,1 0 1,-1-1-1,1 1 1,0-1 0,-1 0-1,1 0 1,0 0 0,0 0-1,-1-1 1,1 1-1,0-1 1,0 0 0,0 0-1,0-1 1,0 1-1,-1-1 1,8-2 0,-2 0 7,0 0 0,0-1 1,0-1-1,0 1 1,-1-1-1,0-1 0,0 0 1,0 0-1,0 0 1,-1-1-1,0 0 1,-1-1-1,0 1 0,0-1 1,0-1-1,-1 1 1,0-1-1,-1 1 0,0-1 1,0-1-1,-1 1 1,0 0-1,-1-1 0,0 0 1,0 1-1,-1-1 1,-1 0-1,1 0 0,-2 0 1,1 0-1,-1 0 1,-1 1-1,0-1 1,0 0-1,-4-10 0,-108-200 387,87 173-292,24 41-78,-21-32 137,23 35-116,-2 0 1,1 1 0,0-1-1,0 1 1,-1-1 0,1 1-1,-1 0 1,0 0 0,0 0 0,-3-2-1,5 4-40,1 0-1,0 0 0,0 0 1,0-1-1,-1 1 0,1 0 1,0 0-1,0 0 0,-1 0 0,1 0 1,0 0-1,0 0 0,-1 0 1,1 0-1,0 0 0,0 0 1,0 0-1,-1 0 0,1 0 1,0 0-1,0 0 0,-1 0 1,1 0-1,0 1 0,0-1 1,-1 0-1,1 0 0,0 0 1,0 0-1,0 0 0,0 1 1,-1-1-1,1 0 0,0 0 0,0 1 1,-1 10 21,8 17-80,-6-23 70,19 58-6,2-1 0,3-1-1,44 78 1,-69-138-10,73 115-86,-65-105 46,1 0 1,1 0-1,0-1 1,0 0-1,1-1 0,0 0 1,19 11-1,-15-12-350,-7-4-125,0 1-1,0 0 1,10 8 0,-8-4-184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198 407 7866,'-3'-13'555,"0"-1"1,-5-15-1,7 26-421,0 0-1,-1-1 0,1 1 1,-1 0-1,0 0 1,0 0-1,0 0 0,0 0 1,0 0-1,-1 0 1,1 1-1,-1-1 0,-4-3 1,5 6-89,-1-1 0,1 0 0,0 1 0,-1-1 0,1 1 0,0 0 0,-1 0 1,1 0-1,-1 0 0,1 0 0,0 0 0,-1 1 0,1-1 0,0 1 0,-1 0 0,1 0 0,-3 1 1,-2 1-20,0 0 0,0 1 0,1 0 0,-7 4 1,7-2-24,0 0 1,0 0 0,1 0 0,-1 1-1,2 0 1,-1-1 0,1 2 0,0-1 0,0 1-1,1-1 1,0 1 0,1 0 0,-1 0-1,1 0 1,1 0 0,0 0 0,0 1-1,1 15 1,0-11-14,1 1-1,0-1 1,1 0 0,0-1-1,1 1 1,1 0-1,0-1 1,0 0 0,1 0-1,1 0 1,10 16-1,-14-25-22,0 0 0,0 0 0,0 0 0,1-1 1,-1 1-1,1-1 0,0 0 0,0 1 0,-1-1 0,1 0 0,1-1 0,-1 1 0,0 0 0,0-1 0,1 0 0,-1 0 0,1 0 0,-1 0 0,1 0 0,-1-1 0,1 0 0,6 0 0,-5 0 22,-1-1 1,1 0-1,-1 0 0,0-1 0,0 0 0,0 1 0,1-1 0,-1-1 1,-1 1-1,1 0 0,0-1 0,-1 0 0,1 0 0,-1 0 0,0 0 0,0-1 1,4-6-1,0 0 41,0 0 0,-2 0 1,1-1-1,-1 0 1,-1 0-1,0 0 0,0-1 1,-1 1-1,-1-1 0,0 0 1,1-14-1,-3 4 122,-1-1-1,-1 0 0,0 0 1,-12-43-1,-1 4 132,-2 1 0,-3 1 1,-47-98-1,70 185-147,10 40 1,84 199 320,-74-211-600,3-1 0,53 82 0,-76-131-166,-1-1 1,2 0-1,-1 0 0,0 0 1,1-1-1,4 4 1,0-2-205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137 173 7626,'0'-7'403,"-1"0"0,-1 1 0,1 0 1,-1-1-1,0 1 0,0 0 0,-6-10 1,7 14-360,0 1 1,0 0 0,0-1 0,-1 1-1,1 0 1,0 0 0,0 0-1,-1 0 1,1 0 0,0 0-1,-1 1 1,1-1 0,-1 0-1,0 1 1,1-1 0,-1 1 0,1-1-1,-1 1 1,0 0 0,1 0-1,-1 0 1,0-1 0,1 2-1,-1-1 1,0 0 0,1 0-1,-1 1 1,1-1 0,-1 0-1,0 1 1,1 0 0,-1-1 0,1 1-1,-1 0 1,1 0 0,-2 1-1,-2 1-36,1 0 1,0 0-1,0 1 0,0-1 0,0 1 0,1 0 0,-1 0 0,1 1 0,0-1 1,0 1-1,0-1 0,1 1 0,0 0 0,0 0 0,0 0 0,0 0 0,1 0 1,-2 10-1,1 1-10,1 1 1,0-1-1,1 0 1,3 32-1,-1-33 2,1 0 1,0 0-1,1-1 1,0 1-1,2-1 0,-1 0 1,2 0-1,0-1 0,15 23 1,-17-30 2,0 0 1,0-1-1,0 1 1,1-1-1,0 0 1,0-1-1,0 1 0,0-1 1,1 0-1,0-1 1,0 1-1,0-1 1,0-1-1,0 1 1,1-1-1,-1-1 1,1 1-1,-1-1 1,1-1-1,-1 1 1,10-2-1,-10 1 4,1-2 0,0 1 0,-1-1 0,1 0-1,-1 0 1,0-1 0,0 0 0,0-1 0,0 1 0,0-1 0,-1-1 0,1 1 0,-1-1-1,-1 0 1,1 0 0,-1-1 0,1 0 0,4-8 0,-3 5 27,-1 0 0,0-1 1,-1 0-1,0-1 0,0 1 1,-1-1-1,-1 0 0,0 1 1,0-2-1,-1 1 1,1-20-1,-3 14 47,-1 1 0,-1-1 0,0 1 0,-1-1 1,-1 1-1,-1 0 0,0 0 0,-1 1 0,-9-16 0,10 19-78,-1 1 0,-1 1 0,0-1-1,0 1 1,-1 0 0,-1 1-1,1 0 1,-1 0 0,-1 1 0,0 0-1,0 1 1,-18-11 0,22 16-17,0 0 1,-1 0-1,1 0 1,0 1-1,-1 0 1,1 0-1,-1 0 1,1 1-1,-1 0 1,-12 2-1,15-2-95,0 1-1,0-1 1,0 1-1,0 0 0,1 1 1,-1-1-1,0 1 1,1-1-1,-1 1 1,1 0-1,0 0 1,-1 1-1,1-1 1,0 1-1,0 0 1,1-1-1,-1 1 1,0 0-1,-1 4 1,3-6-80,1 0 0,-1-1 0,1 1 0,0 0 0,-1 0 0,1-1 0,0 1 1,0 0-1,0 0 0,-1 0 0,1 0 0,0-1 0,0 1 0,0 0 0,1 1 1,1 4-963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7778,'0'7'3531,"2"26"-3307,61 197 3,-62-227-226,2 8 4,-2-5 1,1-1 0,-1 1-1,1 0 1,0 0 0,1-1 0,-1 1-1,1-1 1,0 0 0,0 0-1,5 5 1,-7-12 11,0 0 0,-1 0 0,1 0 0,0 0 1,-1 0-1,0 0 0,1 0 0,-1 0 0,0-4 0,-2-206 53,-2 71-107,3 137 36,1 1-1,0-1 1,0 1 0,0-1-1,1 1 1,-1-1-1,1 1 1,-1 0 0,1-1-1,0 1 1,1 0-1,-1-1 1,1 1 0,-1 0-1,1 0 1,0 0-1,3-3 1,-4 6 0,-1 0 0,1 0 0,0 0 0,0 0 0,0 0 0,-1 0 0,1 0 0,0 0 0,0 0 0,-1 0 0,1 0 0,0 1 0,0-1 0,-1 0 0,1 1 0,0-1-1,-1 0 1,1 1 0,0-1 0,-1 1 0,1-1 0,0 1 0,-1-1 0,1 1 0,-1 0 0,1 0 0,2 2-2,3 1 3,-1 0 0,0 1-1,0 0 1,0 0 0,-1 0 0,0 0-1,0 1 1,0 0 0,3 6 0,2 8 10,11 31 1,-14-32 0,2-1-1,11 22 1,-15-32-8,0-1 1,0 0-1,1 0 1,1 0 0,-1-1-1,1 0 1,0 0-1,8 6 1,-10-9-3,-1-2 0,1 1 0,-1 0 1,1-1-1,0 1 0,-1-1 0,1 0 0,0 0 1,0-1-1,0 1 0,0-1 0,0 0 0,0 0 1,0 0-1,0 0 0,0-1 0,0 0 0,-1 0 1,8-2-1,2-3 10,0 0 0,-1 0 0,0-2 0,0 1 0,0-2 0,-1 1 0,0-2 0,-1 1 0,0-1 0,-1-1 0,0 0 0,14-22 0,-20 26 5,1 0 0,-1 0 1,-1-1-1,1 1 0,-1-1 0,-1 1 1,1-1-1,-1 0 0,-1 0 1,1 1-1,-1-1 0,-2-10 1,1 4 2,-2 1 0,1 0 1,-2 0-1,0 0 1,0 0-1,-9-16 1,12 27-9,0-1 1,-1 0-1,1 1 1,-1-1-1,0 1 1,0-1-1,0 1 0,0 0 1,0 0-1,0 0 1,-1 0-1,1 0 1,-1 0-1,1 1 1,-1-1-1,0 1 1,1 0-1,-1 0 1,0 0-1,0 0 1,0 0-1,0 1 1,-5-1-1,5 1-6,1 0 0,-1 1 0,0-1 0,1 1 0,-1-1 0,1 1 0,-1 0 0,1 0 0,-1 1 1,1-1-1,-1 0 0,1 1 0,0-1 0,0 1 0,0 0 0,0 0 0,0 0 0,0 0 0,0 0 0,1 0 0,-1 0 0,1 1 0,-1-1 0,1 1 0,-2 4 0,-1 6 59,0 0 0,1 1 0,0-1 0,1 1-1,0 0 1,1-1 0,1 1 0,2 18 0,1 0 16,2-1 0,12 46 0,-15-71-78,-1-1-1,1 1 0,0-1 0,1 1 1,-1-1-1,1 0 0,0 0 0,1 0 1,-1 0-1,1-1 0,6 7 0,-8-9 3,1 0-1,0 0 0,-1-1 1,1 1-1,0-1 0,0 1 1,0-1-1,0 0 0,0 0 1,0-1-1,1 1 1,-1-1-1,0 1 0,0-1 1,0 0-1,1 0 0,-1 0 1,0-1-1,0 1 0,0-1 1,1 0-1,3-1 0,6-3-362,-1 0-1,1-1 0,-1 0 1,-1-1-1,1 0 0,-1-1 1,0 0-1,-1 0 0,14-16 1,-12 10-427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6625,'-8'9'753,"-1"0"295,9-1-480,2-2-160,-2 0-832,0-1-1424,-3-5 1167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4121,'14'4'352,"-1"1"1,0 1-1,0 0 0,-1 1 1,1 1-1,-2 0 0,20 15 1,-27-19-240,-1 0 0,1 0 0,0 0 0,-1 0 0,0 0 0,0 0 0,0 1 0,0 0 0,-1-1 0,0 1 0,0 0 0,0 0 0,-1 1 0,1-1 0,-1 0 0,0 0-1,-1 1 1,0-1 0,1 0 0,-2 1 0,1-1 0,0 0 0,-3 10 0,-8 11 426,10-25-498,1 0 0,-1 0 0,0 1-1,0-1 1,0 0 0,0 0 0,0 0 0,0 0 0,0 0-1,0 0 1,0 0 0,0 0 0,-1-1 0,1 1 0,0 0-1,-1-1 1,0 1 0,1-1 5,0-1 0,0 1 0,0-1 0,0 1 0,1-1 0,-1 0 1,0 1-1,0-1 0,1 0 0,-1 0 0,0 1 0,1-1 0,-1 0 0,1 0 0,0 0 0,-1 0 0,1 0 0,-1 0 1,1 0-1,0 0 0,0 0 0,0 0 0,-1 0 0,1 0 0,0-1 0,0 0 27,-8-41 281,-4-81 1,6 51-185,3 48-110,1 3-55,0-47 0,2 68-237,0-1-1,0 0 0,1 0 0,-1 0 0,1 0 0,0 0 1,0 1-1,-1-1 0,1 0 0,0 0 0,0 1 0,1-1 0,-1 1 1,2-2-1,0-1-810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2465,'4'0'594,"0"1"0,0-1 0,0 1 0,0 0 0,0 0 0,6 3 0,21 5-261,11-7-113,-27-2-51,0 1 0,1 0 1,-1 1-1,0 1 0,15 5 0,-26-7-142,0 1 1,0 0 0,0 0 0,-1 0 0,1 0-1,-1 0 1,0 1 0,1 0 0,-1-1 0,0 1-1,-1 0 1,1 0 0,0 1 0,-1-1 0,0 1-1,0-1 1,0 1 0,0 0 0,0-1 0,-1 1-1,0 0 1,0 0 0,1 7 0,0 9 38,-1 1 0,0 0 0,-2-1 0,-1 1 0,-7 37 0,-2 21 11,-55 464 782,56-460-808,-1 93 0,9-118-38,-1 4-2,-6 111 13,5-95-5,11 122 0,-3-142-19,5 95 367,-14 207 0,-35-40-293,38-308-74,-33 223 8,10-48-3,8-57-2,4-38 8,3 0-1,4 1 0,7 94 1,1-98-4,-2-57-12,1 1 0,8 47 0,3-3-8,-9-49 6,1 0 0,10 31 0,1 1 11,-2 0-1,8 111 0,-3-15 5,-13-104 270,-3-1 0,-1 1 0,-10 79 0,6-95-219,0 58 31,11 130 0,1-159-83,2-1 0,3 0 0,25 68-1,-24-82 5,-12-38-10,1 0-1,1 0 1,0-1-1,0 1 1,1-1-1,1 0 0,0-1 1,10 13-1,-12-19 10,-1 0 0,0 1 0,1-2 0,0 1 0,0 0-1,0-1 1,0 0 0,0 0 0,1-1 0,0 0 0,-1 1 0,1-2 0,0 1-1,0-1 1,0 0 0,0 0 0,0 0 0,0-1 0,7-1 0,34-4 22,1-3 1,-1-1 0,84-30-1,65-43 24,-131 51-38,103-32 0,13 17 1,72-22 66,111-22 458,-102 30-356,-177 40-172,92-11 0,88 4-14,-194 21 0,5 3-7,0 4 1,79 10-1,-81-4 14,-48-5-10,16 0-11,-1 2 1,1 2-1,62 18 1,-101-24 13,0 1 0,0 0 0,0-1 0,0 0 0,0 1 0,0-1 0,0 0 0,0-1 0,0 1 0,0 0 0,0-1 0,0 0 0,0 0 0,0 0 0,0 0 0,0 0 0,-1-1 0,4-1 0,5-4 9,-1-1 0,0 0 0,11-11 0,7-6-1,5 1 26,1 1 1,2 1 0,68-30-1,122-29 264,59 5 385,-281 74-678,151-37 40,32 14-547,-187 25 408,1 0 20,-1 0 1,0 0-1,0 0 0,0 0 1,0 0-1,1 0 1,-1 0-1,0 0 1,0 0-1,0 0 1,0 0-1,1 0 0,-1 0 1,0 0-1,0 0 1,0 0-1,1 0 1,-1 0-1,0 0 1,0 0-1,0 0 0,0 0 1,1 0-1,-1 0 1,0 0-1,0-1 1,0 1-1,0 0 1,0 0-1,1 0 1,-1 0-1,0 0 0,0 0 1,0-1-1,0 1 1,0 0-1,0 0 1,0 0-1,0 0 1,0 0-1,0-1 0,1 1 1,-1 0-1,0 0 1,0 0-1,0-1 1,0 1-1,0 0 1,0 0-1,0 0 0,0 0 1,0-1-1,0 1 1,-1 0-1,-4-4-807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4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9610,'16'-1'444,"0"-1"1,0-1-1,0 0 0,25-9 1,-20 6-277,0 0 0,22-2 0,59 2 584,150 9 0,-72 1 8,-172-4-745,1 0 0,-1 1-1,0-1 1,1 2 0,-1-1-1,10 4 1,-17-5-14,0 1 1,1-1-1,-1 1 1,0 0-1,1 0 1,-1-1-1,0 1 1,0 0-1,0 0 1,0 0-1,0 1 1,0-1-1,0 0 1,0 0-1,0 0 0,0 1 1,-1-1-1,1 0 1,0 1-1,-1-1 1,0 1-1,1-1 1,-1 1-1,0-1 1,1 1-1,-1-1 1,0 1-1,0-1 1,0 1-1,0-1 1,-1 1-1,1-1 1,0 1-1,-1-1 0,1 0 1,-1 1-1,1-1 1,-1 1-1,-1 1 1,-7 16 27,-1-1 1,-1-1-1,0 0 1,-20 23-1,0 1 7,-18 25-16,-4-1 0,-81 78 0,94-106-340,3 2 1,1 2 0,2 1 0,1 1 0,3 2 0,2 1 0,-33 72 0,53-101-146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8482,'0'0'44,"0"0"0,0 0 1,0-1-1,0 1 0,0 0 0,0 0 0,0 0 1,0 0-1,0 0 0,0 0 0,0-1 1,0 1-1,0 0 0,0 0 0,0 0 1,0 0-1,0 0 0,0 0 0,0-1 1,0 1-1,0 0 0,0 0 0,0 0 0,0 0 1,0 0-1,0 0 0,1 0 0,-1 0 1,0-1-1,0 1 0,0 0 0,0 0 1,0 0-1,0 0 0,0 0 0,0 0 1,0 0-1,1 0 0,-1 0 0,0 0 1,0 0-1,0 0 0,0 0 0,0 0 0,0 0 1,1-1-1,-1 1 0,0 0 0,0 0 1,0 0-1,0 0 0,0 1 0,0-1 1,0 0-1,1 0 0,7 7 563,11 20-945,-17-23 544,47 76 71,20 29-116,-56-90-151,1-1 0,1 0 0,26 22 0,-37-36 14,1 0 1,0 0-1,0-1 0,1 1 1,-1-1-1,11 4 0,-14-7 15,-1 1-1,0-1 1,1 1-1,-1-1 0,1 0 1,-1 1-1,0-1 0,1 0 1,-1 0-1,1 0 1,-1 0-1,1 0 0,-1-1 1,0 1-1,1 0 1,-1 0-1,1-1 0,-1 1 1,0-1-1,0 0 0,1 1 1,-1-1-1,0 0 1,0 0-1,0 0 0,1 1 1,-1-1-1,0 0 1,0-1-1,-1 1 0,1 0 1,0 0-1,0 0 0,0 0 1,0-3-1,7-19 72,-1-1 0,-1 0-1,-1 0 1,-1-1 0,1-42 0,0 7-38,-2 35-469,0 1 0,9-30 0,-9 45 224,1-1 0,0 1-1,0 0 1,0 0-1,1 0 1,1 0 0,0 1-1,8-10 1,-3 5-373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126 162 7602,'1'9'824,"2"5"640,0 9-872,3 7-64,5 7-328,-2 2-80,3 0-72,-1-1-16,0-6-8,1-2 0,-1-8-424,1-9-1232,-8-5 1040</inkml:trace>
  <inkml:trace contextRef="#ctx0" brushRef="#br0" timeOffset="1">57 51 9538,'-20'-17'704,"3"1"152,7 7-231,2 3-65,6 3-288,13 3-288,4 3-56,13 5-496,2-1 400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132 295 7682,'9'-12'392,"1"0"0,-2-1 0,0 0 0,0 0 1,-1 0-1,-1-1 0,8-25 0,-12 33-324,0 0 0,0 0 0,-1 0 0,0 0 0,0 0-1,-1 0 1,0 0 0,0 0 0,0 0 0,-1 0 0,0 0-1,0 0 1,0 0 0,-1 0 0,0 0 0,0 1 0,0-1 0,-1 1-1,0-1 1,0 1 0,-7-9 0,8 11-42,0 1 0,-1 0 0,1-1 0,-1 1 0,1 0 1,-1 0-1,0 1 0,0-1 0,0 0 0,0 1 0,0 0 0,0 0 0,0 0 0,0 0 0,0 0 0,-1 1 1,1-1-1,0 1 0,-1 0 0,1 0 0,0 0 0,-1 0 0,1 1 0,0-1 0,0 1 0,-1 0 0,1 0 1,0 0-1,0 0 0,0 1 0,-4 2 0,1-1-23,1 1 1,-1 0-1,1 1 0,1-1 0,-1 1 1,0 0-1,1 0 0,0 0 0,0 1 1,1-1-1,0 1 0,-1 0 1,2 0-1,-5 12 0,3 1 3,1-1 1,0 1-1,2 0 0,0 0 1,1 0-1,1 0 0,0-1 1,2 1-1,0 0 0,11 33 1,-8-33-6,1 0 1,1-1-1,0 0 1,2 0 0,0 0-1,1-1 1,0-1-1,2 0 1,27 28 0,-26-32-15,0-1 1,0 0-1,24 12 1,-29-19-198,-1 1-1,1-2 1,0 1-1,1-1 1,-1 0 0,0-1-1,1 0 1,10 0-1,-1-4-1518,-4-6 714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25 313 9314,'-1'0'68,"1"-1"0,-1 1 0,0 0-1,1 0 1,-1 0 0,0 0 0,0 0 0,0-1 0,1 2 0,-1-1-1,0 0 1,0 0 0,1 0 0,-1 0 0,0 0 0,0 1-1,1-1 1,-1 0 0,0 0 0,1 1 0,-1-1 0,0 1 0,1-1-1,-1 1 1,0-1 0,1 1 0,-1-1 0,1 1 0,-1-1 0,0 2-1,0 1 20,1 0 1,-1-1-1,1 1 0,0 0 0,-1 0 0,1-1 0,1 6 0,-1-4-121,2 14 55,1 0-1,0 1 1,2-1 0,0 0-1,1-1 1,0 1 0,2-1-1,0 0 1,1-1 0,0 0-1,16 19 1,-23-31-20,2-1 1,-1 1-1,0 0 1,1-1-1,0 0 1,0 0-1,0 0 1,0 0-1,0 0 1,0-1-1,1 0 1,-1 0-1,1 0 1,0-1-1,0 1 1,-1-1-1,8 1 1,-7-2 0,0 0 0,0-1 0,0 1 1,0-1-1,-1 0 0,1-1 0,-1 1 0,1-1 0,-1 0 1,1 0-1,-1 0 0,0 0 0,0-1 0,0 0 0,0 0 1,0 0-1,-1 0 0,5-5 0,-2 1 9,0 0-1,0 0 1,0-1-1,-1 0 1,0 0 0,-1 0-1,0-1 1,0 1-1,-1-1 1,0 0 0,0 0-1,-1-1 1,2-12 0,-3 10 9,-1-1 1,-1 1-1,1 0 1,-2 0-1,0 0 1,0 1-1,-1-1 1,0 0 0,-1 1-1,-6-12 1,-5-17 115,48 80-278,-20-25 145,0-1-1,1-1 1,1 1-1,0-2 1,20 12-1,-26-18-1,0-1 1,0 0-1,0 0 0,0-1 0,1-1 0,-1 0 1,1 0-1,0-1 0,0 0 0,1 0 1,15-1-1,-21-1 19,-1-1 0,1 0 0,0 0 0,-1-1 0,1 1 0,-1-1 0,1 0 0,-1 0 1,0 0-1,0-1 0,0 0 0,0 1 0,-1-2 0,1 1 0,-1 0 0,1-1 0,-1 1 0,0-1 0,0 0 1,-1 0-1,1 0 0,-1 0 0,2-6 0,-1 3 48,0 1 0,-1-1 0,1 0 0,-2 0 1,1 0-1,-1 0 0,0 0 0,0 0 0,-1 0 0,0 0 0,-1 0 1,1 0-1,-1 0 0,0 0 0,-3-7 0,-5-9-101,-1 1-1,-1 1 1,-1 0 0,-1 0-1,-1 1 1,0 1 0,-2 1-1,0 0 1,-1 0 0,-1 2-1,-30-23 1,47 39-70,1-1 1,-1 1-1,1-1 0,-1 1 1,1 0-1,-1-1 0,0 1 0,1 0 1,-1-1-1,1 1 0,-1 0 1,0 0-1,1 0 0,-1-1 1,0 1-1,1 0 0,-1 0 1,0 0-1,1 0 0,-1 0 1,-1 0-1,2 2-411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19 189 6561,'-7'-12'2636,"7"12"-2597,0 0 0,0 0 0,-1 0 0,1 0 0,0 0 1,0 0-1,0 0 0,0 0 0,-1 0 0,1-1 0,0 1 0,0 0 0,0 1 0,-1-1 1,1 0-1,0 0 0,0 0 0,0 0 0,0 0 0,-1 0 0,1 0 0,0 0 0,0 0 0,0 0 1,0 0-1,-1 0 0,1 0 0,0 1 0,0-1 0,0 0 0,0 0 0,0 0 0,0 0 1,0 0-1,-1 1 0,1-1 0,-1 2 5,0 0 0,1-1 0,-1 1 0,0 0 0,1 0 0,-1 0 1,1 0-1,0 0 0,0 0 0,-1 3 0,25 251 285,-14-176-250,-9-73-62,-1-5-4,0 0 0,0 1-1,0-1 1,1 1 0,-1-1 0,1 0 0,-1 1 0,1-1-1,0 0 1,0 0 0,2 4 0,0-33 236,-4-33-154,-16-115 0,8 106-80,0-72 0,8 131-18,1-1-1,1 0 1,0 1-1,1-1 1,0 1-1,0 0 1,5-11-1,-7 20 4,0 1 1,1-1-1,-1 0 0,0 1 0,1-1 1,-1 1-1,1-1 0,-1 1 0,1-1 1,-1 1-1,1-1 0,-1 1 0,1-1 0,0 1 1,-1 0-1,1-1 0,0 1 0,-1 0 1,1-1-1,0 1 0,-1 0 0,1 0 1,0 0-1,-1 0 0,1 0 0,0 0 0,0 0 1,-1 0-1,1 0 0,0 0 0,-1 0 1,1 0-1,0 0 0,0 1 0,-1-1 1,1 0-1,0 1 0,-1-1 0,1 0 0,-1 1 1,2 0-1,28 22 36,-25-17-27,110 97 156,95 81 169,-179-158-361,9 4-78,-2 3 0,-1 1 0,41 51 0,-64-63-2440,-10-12 1492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0 604 7530,'22'-5'-36,"-1"-1"1,1 0 0,-2-2-1,38-19 1,-39 18 40,285-162 1574,-124 64-248,-162 97-1239,81-45 326,108-79 0,-195 125-294,-6 5 22,0 0 1,-1 0 0,1-1-1,-1 0 1,0 0 0,0-1 0,0 1-1,6-11 1,-12 13 851,2 14-1065,103 193 155,-103-203-101,2 4-78,0 1 0,0-1-1,0 0 1,1-1-1,0 1 1,0 0 0,0-1-1,9 7 1,-12-11 12,-1 0-1,1 0 0,-1 0 1,0 1-1,1-1 1,-1 0-1,1-1 1,-1 1-1,1 0 1,-1 0-1,1 0 1,-1 0-1,1 0 1,-1 0-1,1 0 1,-1-1-1,0 1 1,1 0-1,-1 0 1,1-1-1,-1 1 0,0 0 1,1-1-1,-1 1 1,0 0-1,1-1 1,-1 1-1,0 0 1,1-2-1,3-5-572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10050,'0'0'1328,"3"1"-615,3 7-33,4 2 72,10 10 104,3 3-16,5 8-240,-1 2-200,2 4-272,-3 1-87,-2 2-33,4-2-8,-8-3-425,-2-5-311,-1-5-576,-2-5 184,-3-7 528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19 321 8914,'-14'6'1178,"9"-4"-293,11-3-669,18-4-92,0-1-1,-1-2 0,0 0 1,0-2-1,26-15 1,-7 5 66,151-62 147,-27 13-283,-137 54-32,43-28 1,-48 28-48,-13 4-143,-1 1-5339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6121,'18'9'840,"2"6"401,6 8-297,3 3-232,2 3-384,-2 2-128,-3 1-104,-4 0-32,0-3-24,-2-3-8,-4-3 0,-2-2 8,-6-7-128,-4-4-376,-4-8 296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 8674,'-18'-3'1781,"23"1"-978,33 2-713,-21 1-80,389-28 876,-396 26-837,22-3 89,44 2-1,-68 2-128,0 0 0,0 1 0,0 0 0,0 1 0,0-1 0,0 2-1,-1-1 1,1 1 0,-1 0 0,0 1 0,8 4 0,-13-7-1,0 1 0,0-1 0,0 1 0,-1 0 0,1-1 0,-1 1 0,1 0 0,-1 0 0,0 0 0,1 0 0,-1 0 0,0 0 0,-1 1 0,1-1 0,0 0 0,-1 0 0,1 1 0,-1-1 0,1 0 0,-1 1 0,0-1 0,0 0 0,0 1 0,0-1 0,-1 4 0,-2 4 34,0 0 0,0 0 1,-1 0-1,-8 14 1,1 0-17,-26 59 22,9-20-32,-21 67 0,42-110-35,0 4-37,0 0 0,-4 27 0,10-45-51,0 0-1,1 0 0,0 0 1,0 0-1,0 0 0,1 0 1,-1 0-1,1-1 1,1 1-1,-1 0 0,1 0 1,0-1-1,0 1 0,5 7 1,9 5-291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13 235 9946,'-2'-4'279,"0"-1"0,0 1 0,1-1 0,-1 0 0,1 1 0,0-1-1,-1-9 1,2 12-198,0 0-1,0 0 0,0 0 0,0 0 1,1 0-1,-1 0 0,0 0 1,1 0-1,1-3 0,-2 4-64,1 1-1,-1-1 1,1 0 0,-1 1-1,1-1 1,-1 1 0,1-1-1,-1 0 1,1 1-1,-1-1 1,1 1 0,0 0-1,-1-1 1,1 1 0,0 0-1,0-1 1,-1 1-1,1 0 1,0 0 0,0-1-1,-1 1 1,1 0 0,0 0-1,1 0 1,0 0-21,1 1-1,-1-1 1,0 0 0,0 1 0,1 0 0,-1-1 0,0 1-1,0 0 1,0 0 0,0 0 0,0 1 0,0-1-1,3 3 1,22 23-34,-19-17 33,34 39-3,-26-29 19,1-1-1,0-1 1,2 0 0,39 29-1,-56-45-2,1-1 0,-1 1 0,1 0-1,0-1 1,0 0 0,-1 0 0,1 0 0,0 0 0,0 0-1,0-1 1,0 1 0,0-1 0,1 0 0,-1 0 0,0 0-1,0 0 1,0-1 0,4 0 0,-4 0 6,-1 0 1,1-1-1,-1 1 1,1-1-1,-1 0 1,0 1-1,0-1 0,0 0 1,0 0-1,0 0 1,0 0-1,-1-1 1,1 1-1,0-1 1,-1 1-1,0-1 0,0 1 1,0-1-1,0 1 1,1-6-1,3-16 7,-1 0 0,-1 0-1,-2 0 1,0-1 0,-4-39-1,1 28-1397,4-57-1,1 65 572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7578,'0'0'4233,"2"0"-3161,-2 6-448,0 0-160,3 11-344,-1 6-80,2 6-24,4 6-8,2 0 0,1-2 0,4 3-64,2-6-360,-3-7-400,0-5-1665,-5-15 1433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 11034,'-9'-3'592,"1"-2"329,5 4-745,0 1-40,5 0-160,1 0-192,5 3-488,1 0 568,0 3-161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180 135 6505,'0'-2'331,"-1"-1"0,1 1-1,0 0 1,-1 0 0,0 0-1,1 0 1,-1 0 0,0-1-1,0 2 1,-2-4 0,-26-31 661,19 26-551,-30-29 373,37 36-748,-1 0 0,1 1-1,-1-1 1,0 1 0,0 0 0,0 0-1,0 0 1,-1 1 0,1-1 0,-6 0-1,9 2-60,-1 0-1,1 0 0,-1 0 1,1 1-1,-1-1 0,1 0 0,-1 1 1,1-1-1,0 1 0,-1-1 0,1 1 1,0 0-1,-1 0 0,1 0 1,0-1-1,0 1 0,0 0 0,0 0 1,0 1-1,0-1 0,0 0 0,0 0 1,0 0-1,0 1 0,0-1 1,1 0-1,-1 1 0,1-1 0,-1 1 1,1-1-1,-1 3 0,-1 5-28,0 1 0,0-1 1,0 16-1,2-9 14,1-1 1,0 1 0,1 0 0,0-1-1,1 0 1,1 1 0,1-1-1,0 0 1,1-1 0,13 26-1,-9-24-23,0-1 0,1 1 0,0-2 0,2 1 0,-1-2 0,2 0 0,0 0 0,26 18 0,-38-30-89,0 0 1,0 1-1,-1-1 1,1 0 0,0 0-1,0 0 1,0 0-1,0 0 1,0 0-1,0-1 1,1 1 0,-1-1-1,0 1 1,0-1-1,0 0 1,0 0-1,1 0 1,-1 0 0,0 0-1,0 0 1,0-1-1,1 1 1,-1-1-1,0 0 1,0 1 0,0-1-1,0 0 1,0 0-1,0 0 1,0-1-1,-1 1 1,1 0 0,0-1-1,-1 1 1,1-1-1,-1 1 1,1-1-1,1-3 1,14-15-1129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9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6 246 9842,'0'0'71,"-1"1"-1,1-1 1,-1 1 0,1-1-1,-1 1 1,1 0 0,0-1-1,-1 1 1,1 0-1,0 0 1,0-1 0,-1 1-1,1 0 1,0 0 0,0-1-1,0 1 1,0 0-1,0 0 1,0-1 0,0 1-1,0 0 1,0 0 0,1 1-1,-1 0 26,0 12-95,1 0 0,1 0 0,0 0 0,1 0-1,1-1 1,8 23 0,-9-29 2,0 0 0,0 0 0,1 0 1,0 0-1,0-1 0,1 1 0,0-1 0,0 0 0,0-1 0,1 1 0,0-1 0,0 0 0,10 6 0,-13-10 2,-1 1-1,1-1 1,0 0-1,0 0 1,0 0-1,0 0 1,0-1-1,0 1 1,0-1-1,0 0 1,0 0-1,1 0 1,-1 0-1,0 0 0,0-1 1,0 1-1,5-3 1,-4 1-2,1 0 0,-1 0 0,1-1 1,-1 1-1,0-1 0,0 0 0,0 0 0,-1-1 1,1 1-1,3-6 0,-1 1 14,0 1 1,-1-1 0,0 0-1,-1-1 1,0 1 0,0-1-1,-1 0 1,0 0-1,-1 0 1,1 0 0,0-13-1,-3 10 11,-1 0 0,0 1 0,-1-1-1,0 1 1,-8-22 0,8 25-130,2 11-13,6 13-33,-1-8 144,1-1 0,0 1 0,0-1 0,0-1 0,1 1 0,0-1 1,0 0-1,1 0 0,-1-1 0,16 8 0,-17-10 2,0 0 1,1 0-1,-1-1 0,1 1 1,-1-2-1,1 1 0,0-1 1,-1 0-1,1 0 0,0-1 1,0 0-1,0 0 0,0 0 1,0-1-1,9-2 0,-10 1 44,-1 0 0,1-1 0,-1 0 0,0 0 0,0 0 0,0 0 0,0-1 0,0 0 0,-1 0 0,0 0 0,1 0 0,-2-1 0,1 0 0,0 1 0,-1-2 0,3-5 0,-2 4 45,-1-1 1,0 0 0,0 0-1,-1 0 1,0-1 0,0 1-1,-1-1 1,0 1 0,0-1-1,-2-13 1,1 13-61,-2-1 1,1 1-1,-1-1 0,-1 1 1,0 0-1,0 0 1,-1 0-1,-6-11 0,2 7-484,-1 0 0,-1 0 0,0 1 0,-14-13 0,23 23 63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5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61 10530,'-11'0'166,"1"-1"-22,0 1 1,0 0-1,0 1 1,1 1-1,-17 3 1,24-4-137,-1 0 0,0 0 0,1 0 0,-1 1-1,1-1 1,0 1 0,0 0 0,-1-1 0,1 1 0,0 0 0,1 0 0,-1 0-1,0 0 1,0 1 0,1-1 0,-1 1 0,1-1 0,0 0 0,0 1-1,0 0 1,0-1 0,0 1 0,1 0 0,-1 4 0,-1 8-21,1 0 0,1 0 1,1-1-1,0 1 0,1 0 0,0-1 1,1 1-1,1-1 0,0 0 0,1 0 1,1 0-1,0-1 0,0 0 0,2 0 1,13 19-1,-17-28 10,-1 0 1,1-1-1,0 0 1,0 1-1,0-2 1,0 1-1,0 0 1,0-1-1,1 0 0,0 1 1,-1-2-1,1 1 1,0-1-1,0 1 1,0-1-1,-1-1 1,1 1-1,0-1 1,0 0-1,0 0 1,0 0-1,9-2 1,-3 0 16,-1-1 0,1 0 0,-1 0 0,0-1 0,0-1 0,0 0 0,0 0 0,-1-1 0,14-10 0,-20 14 26,0-1 0,0 1 0,-1-1 0,1 0 0,-1 0 0,1 0 0,-1 0 0,0 0 0,0 0 0,0-1 0,-1 1 0,1-1 0,-1 1 0,0-1 0,0 0 0,0 1 0,1-6 0,-2 4 33,0 0 0,-1-1 0,1 1 0,-1-1 0,0 1 0,0 0 0,-1-1 0,0 1 0,0 0 0,-4-9 0,-5-4 12,-1 1-1,-1 0 0,0 1 0,-1 0 0,-16-15 0,13 15-343,0 0 0,0 1 0,-2 1 1,0 1-1,-29-16 0,44 28-44,1-1 0,-1 1 0,0 0 0,0 0 0,1 1 0,-1-1 0,0 1 0,0 0 0,-5 0 0,-2 2-674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8874,'5'5'158,"0"0"0,-1 1 1,0 0-1,0 0 0,-1 1 0,1-1 1,3 11-1,13 52-187,-6-17 120,-11-44-74,-1 0 1,2 0-1,-1 0 0,1 0 0,0-1 0,0 0 0,9 12 1,-12-19-16,-1 0 1,0 0-1,1 0 1,-1 0 0,0 0-1,0 0 1,1 0 0,-1 0-1,0 0 1,1 0 0,-1 0-1,0 0 1,0 0 0,1 0-1,-1 0 1,0 0 0,1 0-1,-1 0 1,0 0-1,0-1 1,1 1 0,-1 0-1,0 0 1,0 0 0,1 0-1,-1-1 1,0 1 0,0 0-1,0 0 1,1 0 0,-1-1-1,0 1 1,0 0 0,0 0-1,0-1 1,0 1-1,1 0 1,-1-1 0,0 1-1,0 0 1,0 0 0,0-1-1,0 1 1,0 0 0,0-1-1,0 1 1,0 0 0,0 0-1,0-1 1,0 1 0,4-21 18,-4 19-12,14-144 111,-11 97-84,18-94 1,-20 139-40,0-1 0,1 1 0,-1 0 0,1-1 0,0 1 0,0 0 0,5-6 0,-6 9 0,-1 1 0,1-1 0,-1 0 0,1 1 0,-1-1 1,1 1-1,-1-1 0,1 1 0,0 0 0,0-1 0,-1 1 0,1 0 0,0-1 0,-1 1 0,1 0 0,0 0 1,0 0-1,-1-1 0,1 1 0,1 0 0,-1 1-1,0-1-1,1 0 1,-1 1-1,0-1 1,0 1 0,0 0-1,0-1 1,0 1-1,0 0 1,0 0 0,0-1-1,0 1 1,0 0-1,0 0 1,0 0 0,1 2-1,11 17 9,19 41-1,-20-38 13,24 39-1,-31-56-13,-1 0-1,1 0 1,0-1 0,1 1-1,0-1 1,-1 0 0,1-1-1,1 1 1,-1-1 0,11 4-1,-12-6 5,1 0 0,-1 0 0,1 0 1,0-1-1,-1 0 0,1-1 0,0 1 0,0-1 0,0 0 0,-1 0 0,1-1 0,0 0 0,8-2 0,-5 0 16,-1 1 0,0-2-1,0 1 1,-1-1 0,1 0 0,-1-1-1,1 0 1,10-10 0,-11 9-3,-1 1-1,0-1 1,-1-1 0,1 1-1,-1-1 1,-1 0-1,1 0 1,-1-1 0,0 1-1,-1-1 1,0 0 0,0 0-1,0 0 1,-1 0 0,-1-1-1,1 1 1,-1 0-1,-1-1 1,0-15 0,-2 15 67,0 0 1,0 0-1,-1 0 1,-1 1-1,-6-14 1,8 18-51,0 1 1,0-1-1,0 1 1,0 0-1,-1 0 1,1 0 0,-1 0-1,0 0 1,0 0-1,0 1 1,0-1 0,0 1-1,0 0 1,-1 0-1,-6-3 1,7 5-16,1 0 0,-1 0 0,0 0 0,0 0 0,1 0 0,-1 1 0,0-1-1,0 1 1,1 0 0,-1-1 0,1 1 0,-1 1 0,1-1 0,-1 0 0,1 1 0,-1-1 0,-2 4 0,-5 2-12,1 1 0,-12 14 0,12-11-55,1 0-1,0 1 1,1-1 0,0 1 0,1 1-1,0-1 1,1 1 0,1 0-1,0 1 1,0-1 0,2 1 0,-1-1-1,2 1 1,0 0 0,0 0 0,2 0-1,0 0 1,0-1 0,1 1-1,1 0 1,0-1 0,1 0 0,0 1-1,1-2 1,1 1 0,0 0-1,0-1 1,1 0 0,1-1 0,0 0-1,1 0 1,0 0 0,16 13-1,-15-15-1874,-3-1 790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8170,'15'-8'608,"8"-4"392,7-1-456,13-7-336,7-2-96,19-8-112,4-4-16,7-5-1136,-3-4-992,-12-3 1175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10066,'130'-57'154,"67"-24"40,-172 74-149,1 0 0,-1 1 0,1 2 0,0 1 0,0 1 0,33 1 0,-51 1-30,0 1 0,0 0 0,1 0 0,-2 1 0,1 0 1,0 0-1,0 1 0,-1 0 0,11 6 0,-14-7-9,0 1 0,-1 0 0,1 0 0,-1 0 0,1 0 1,-1 1-1,0-1 0,0 1 0,-1 0 0,1 0 0,-1 0 0,0 0 0,0 0 0,0 1 0,0-1 0,-1 0 1,0 1-1,1 5 0,1 10 12,-1 0 0,-1 0-1,-1 0 1,-1 0 0,-6 38 0,-31 100-389,22-103 0,-7 30 68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4929,'9'-16'696,"1"-3"1121,7-4-1185,9-6-24,3 1-112,8-2-272,-1-1-64,1 5-96,-2 5-16,-1 4-40,1 0-24,-3 2 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10074,'-2'0'49,"-29"3"574,0 1 0,0 1 0,-34 11 0,58-14-617,0 0-1,-1 1 1,1 0 0,0 1 0,1-1-1,-1 1 1,0 0 0,1 1 0,0 0-1,0 0 1,1 0 0,-1 0 0,1 1-1,0 0 1,1 0 0,-1 1 0,1-1-1,-5 12 1,4-1-80,0 1-1,1 0 1,0 0-1,2 1 1,0-1-1,1 1 1,1-1-1,1 0 1,1 1 0,0-1-1,1 1 1,1-1-1,1-1 1,0 1-1,2 0 1,10 21-1,-15-35-24,0 0-1,0 0 1,1-1-1,0 1 1,0 0-1,0-1 0,0 0 1,0 0-1,1 0 1,-1 0-1,7 4 0,-8-6-18,1 0-1,-1 0 0,0-1 0,0 1 0,1 0 0,-1-1 1,0 0-1,1 0 0,-1 1 0,0-1 0,1-1 0,-1 1 0,0 0 1,1-1-1,-1 1 0,0-1 0,1 1 0,-1-1 0,0 0 0,0 0 1,0 0-1,0 0 0,0-1 0,3-2 0,1 0-286,-1 0 0,0-1 1,0 0-1,5-6 0,22-35-878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69 418 6257,'-10'-54'1816,"-1"1"-1,-29-76 1,36 124-1018,2 12-633,1 14-249,4 0 70,1 0 1,1 1 0,1-2-1,0 1 1,2-1-1,0 0 1,2 0 0,0-1-1,1-1 1,25 33 0,-27-39 3,0-1 1,1-1 0,0 0 0,1 0-1,0-1 1,1 0 0,0-1 0,0 0-1,0-1 1,1 0 0,1-1 0,-1 0-1,1-2 1,0 1 0,0-2 0,0 1 0,17 0-1,-25-4-11,0 0 0,0 0 0,0-1 0,0 1 0,0-1 0,0-1 0,0 1 0,0-1 0,-1 0 0,1 0 0,-1-1 0,1 0 0,6-5 0,-4 3 15,-1-1 0,-1 0 0,1 0-1,-1-1 1,0 0 0,-1 0 0,0 0 0,7-12 0,-5 5 23,0-1 0,-1 0 0,-1 0 0,0-1 0,-1 1 0,-1-1 0,0 0 0,-1 0 1,0-31-1,-5 15 59,0 0 1,-2 1-1,-2-1 1,0 1 0,-2 1-1,-25-56 1,32 83-24,1 0 1,-1 0-1,0 0 1,0 0 0,0 0-1,0 1 1,0-1-1,0 1 1,-1-1-1,1 1 1,-5-3-1,7 5-33,-1 0-1,0-1 0,1 1 0,-1 0 1,0 0-1,1 0 0,-1-1 0,0 1 1,1 0-1,-1 0 0,0 0 1,1 0-1,-1 0 0,0 0 0,1 0 1,-1 0-1,0 1 0,1-1 0,-1 0 1,0 0-1,-1 1 0,1 0-20,0 0-1,0 0 1,0 0-1,0 0 1,0 1-1,0-1 1,0 0-1,0 0 1,0 1-1,0-1 1,1 1-1,-1-1 1,0 3-1,-2 7-27,0 0 0,1 0 0,1 0 0,-1 0 0,2 0 1,0 0-1,2 20 0,17 78-51,-18-103 77,3 13-30,2 1 1,-1-1-1,2 0 1,1-1 0,0 1-1,1-2 1,15 22 0,-20-33-15,0-1 1,1 0 0,-1 0 0,1 0 0,1 0 0,-1-1 0,1 0 0,-1 0-1,1-1 1,10 6 0,-10-8-6,-1 1 0,1-1-1,-1 1 1,1-2 0,-1 1 0,1 0 0,0-1-1,-1 0 1,1-1 0,-1 1 0,1-1 0,0 0-1,-1 0 1,10-4 0,0-1-425,0-1 0,22-12 0,-1-5-74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11434,'-8'0'521,"2"3"151,1 5-504,-1 2-64,3 10-112,3 3-32,5 12-16,4 5 0,5 6 24,1 2 0,5-2 24,0-2-8,-1-7-56,-2-5-72,2-12-264,-3-8-137,3-9-1335,0-4 1176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125 209 6009,'-13'-59'3287,"5"27"-2591,-2 1 0,-18-38 0,28 67-658,-1 1 0,0 0 1,1 0-1,-1 0 0,0 0 0,1 0 1,-1 0-1,0 0 0,0 0 0,0 0 1,0 0-1,0 0 0,0 0 0,0 0 1,-2 0-1,3 1-19,-1 0 0,0-1 0,1 1 0,-1 0 0,0 0 0,0 0 0,1 0 1,-1 0-1,0 0 0,0 0 0,1 0 0,-1 1 0,0-1 0,1 0 0,-1 0 0,0 0 0,1 1 0,-1-1 1,0 0-1,0 1 0,-1 1-9,0 0 0,0 0 1,0 0-1,0 0 0,0 0 1,1 0-1,-1 0 0,1 1 0,-1-1 1,1 1-1,0-1 0,-1 5 1,-2 7-21,1 0 0,0 0 0,1 0 1,1 1-1,1-1 0,-1 1 0,2-1 0,0 0 1,1 1-1,1-1 0,0 0 0,0 0 1,2 0-1,0-1 0,0 1 0,1-1 0,1 0 1,0-1-1,1 1 0,0-2 0,1 1 1,0-1-1,21 19 0,-26-27-14,1 1 1,0-1-1,-1-1 0,1 1 0,0-1 1,0 0-1,1 0 0,-1 0 1,0-1-1,0 1 0,1-1 1,-1-1-1,1 1 0,-1-1 0,1 0 1,6-1-1,-1 0-178,-1-1 0,1-1-1,-1 0 1,1 0 0,-1-1 0,-1 0 0,15-9 0,5-5-240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10114,'-2'-7'792,"-1"3"345,0 1-289,2 9-456,1 6-232,0 11-216,3 8-24,6 11 16,2 4 16,5 4 32,3 1 16,2-6 0,0 1 24,4-5-376,-2-4-352,0-7 392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4 535 9466,'0'0'14,"0"0"0,-1 0 0,1 0-1,0 0 1,0 0 0,0 0 0,0 0 0,-1 0 0,1 0 0,0 0-1,0 0 1,0 0 0,0 0 0,0 0 0,-1-1 0,1 1 0,0 0 0,0 0-1,0 0 1,0 0 0,0 0 0,0 0 0,0 0 0,0-1 0,-1 1-1,1 0 1,0 0 0,0 0 0,0 0 0,0 0 0,0-1 0,0 1-1,0 0 1,0 0 0,0 0 0,0 0 0,0 0 0,0-1 0,0 1-1,0 0 1,0 0 0,0 0 0,0 0 0,0-1 0,0 1 0,0 0-1,0 0 1,0 0 0,1 0 0,6-14 80,14-15-284,-19 28 217,116-136-1,-62 75 321,95-137-1,-147 193-145,0-1-1,0 0 1,-1 0 0,-1 0 0,1 0-1,2-12 1,-5 18-135,0 0 0,0 0-1,0 0 1,0 0 0,0-1-1,0 1 1,0 0 0,0 0-1,0 0 1,0 0 0,0 0 0,-1 0-1,1 0 1,-1 0 0,1 0-1,0 0 1,-1 0 0,0 0 0,1 0-1,-1 0 1,0 0 0,-1 0-2,1 0-1,-1 1 1,1-1 0,-1 1 0,1-1 0,-1 1 0,1 0-1,-1-1 1,1 1 0,-1 0 0,1 0 0,-1 0 0,1 0-1,-1 1 1,1-1 0,-1 0 0,0 1 0,1-1 0,-3 2 0,-1 0-48,1 0 0,0 0 1,0 0-1,0 1 0,0 0 1,0-1-1,0 2 1,0-1-1,1 0 0,0 1 1,0-1-1,0 1 0,0 0 1,0 0-1,1 0 1,0 1-1,-1-1 0,-1 7 1,-2 7-36,0 1 1,1-1-1,-3 24 1,3-8 22,0 0 0,1 39 1,4-64-26,0 0 0,1 1 0,0-1 0,0 0 0,1 0 0,0 0 0,1 0 0,0 0 0,0 0 1,1-1-1,0 0 0,1 1 0,6 9 0,-7-15 10,-1 1 1,1-1-1,-1 1 1,1-1-1,0 0 1,0 0-1,0-1 1,1 1-1,-1-1 1,1 0-1,-1 0 1,1-1-1,0 1 0,-1-1 1,1 0-1,0 0 1,0-1-1,10 1 1,-8-1-222,1-1 1,-1 0-1,1 0 1,-1-1-1,0 0 1,1 0-1,-1-1 1,0 0-1,0 0 1,-1 0-1,12-9 1,6-7-499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77 11554,'-20'-10'1250,"10"5"-848,1 1-1,0 0 1,-1 0-1,-20-5 1,27 9-392,1 0 0,-1-1 1,1 1-1,-1 0 0,1 0 1,-1 1-1,1-1 0,-1 0 0,1 1 1,-1 0-1,1-1 0,-1 1 1,1 0-1,0 0 0,-1 0 0,1 1 1,0-1-1,0 0 0,0 1 1,0 0-1,0-1 0,0 1 0,1 0 1,-1 0-1,-2 3 0,-1 3-39,1 0 0,0 1 0,1-1 0,-1 0 1,1 1-1,1 0 0,0 0 0,0 0 0,1 0 0,-1 13 0,2-6-6,0 0-1,1 0 1,1 1-1,0-1 1,5 16-1,-4-19-36,1-1 0,1 1 0,-1-1 0,2 0 0,0 0 0,0 0 0,13 16 0,-16-25 42,0 1-1,0-1 0,0 0 0,1 1 1,-1-1-1,1-1 0,0 1 1,0-1-1,0 1 0,0-1 0,0 0 1,1-1-1,-1 1 0,1-1 0,-1 0 1,1 0-1,-1 0 0,1 0 1,0-1-1,-1 0 0,1 0 0,0 0 1,-1-1-1,9-1 0,-6 0 36,0 0 0,-1 0 0,1-1-1,-1 0 1,1 0 0,-1 0 0,0-1 0,0 0-1,-1 0 1,1-1 0,-1 0 0,0 0 0,0 0-1,0 0 1,-1-1 0,0 1 0,0-1 0,0 0 0,3-11-1,-3 10 59,-1-1 0,-1 0 1,1 1-1,-1-1 0,-1-1 0,1 1 0,-2 0 0,1 0 0,-1 0 0,0-1 0,-1 1 0,1 0 0,-2 0 0,1 0 0,-1 0 0,-4-11 0,-1 3-18,-1-1-1,0 1 1,-1 1-1,-1 0 0,0 0 1,-1 1-1,-1 0 1,0 1-1,-26-22 0,33 31-331,0 1-1,-1 0 0,0 0 0,1 0 0,-1 0 0,-1 1 0,1 0 0,0 1 0,0-1 0,-1 1 0,-6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10490,'2'23'275,"1"0"-1,1 0 1,1-1-1,10 28 0,-10-33-148,-3-8-125,6 21 26,2 1 0,1-1 0,17 31 0,-26-60 39,0-6-26,-1-7 14,-3-49 7,9-91 1,-3 117-71,1 0 1,2 1 0,2 0 0,12-33 0,-20 65 6,21-46 12,-21 45-15,1 0-1,0 1 1,0-1 0,0 1 0,0-1 0,0 1 0,0 0 0,0-1-1,1 1 1,-1 0 0,1 1 0,0-1 0,3-2 0,-5 4-1,1 0 1,-1 0 0,0 0 0,1 0 0,-1 0 0,0 0 0,1 1-1,-1-1 1,1 0 0,-1 1 0,0-1 0,0 1 0,1-1 0,-1 1-1,0-1 1,0 1 0,1 0 0,-1 0 0,0 0 0,0 0 0,0 0-1,0 0 1,0 0 0,-1 0 0,1 0 0,0 0 0,0 0 0,0 2-1,22 39 37,-20-36-32,13 30 13,28 53 14,-38-80-24,0 0 0,0 0 1,1-1-1,1 0 0,-1 0 0,1 0 0,10 6 1,-16-12-5,1 0 1,0 0 0,0 0-1,0-1 1,0 1 0,1-1-1,-1 0 1,0 0 0,0 0-1,1 0 1,-1 0-1,1-1 1,-1 0 0,1 0-1,-1 0 1,6 0 0,-4-1-1,-1-1 1,1 1-1,0-1 0,-1 0 1,0 0-1,1 0 0,-1 0 1,0-1-1,0 0 1,6-5-1,3-5 19,-1 0 0,0-1 1,-1-1-1,19-31 0,-22 32 13,-1-1 1,0 0-1,-1 0 1,-1 0-1,0-1 0,-1 0 1,0 0-1,-2 0 0,0 0 1,0 0-1,-2-1 1,0 1-1,-4-30 0,3 41 0,0 1-1,0 0 0,0 0 1,0 0-1,0 0 1,-1 1-1,0-1 0,0 0 1,0 1-1,0-1 0,-1 1 1,-2-4-1,4 6-11,0 0 0,0 1 0,0-1 0,-1 0 0,1 1 0,0-1 0,0 0 0,0 1 0,0 0 0,-1-1 0,1 1 0,0 0 0,-1 0 0,1-1 0,0 1 0,-2 0 0,0 1 1,1-1 0,-1 1 0,0 0 1,1-1-1,-1 1 0,1 0 0,-1 0 1,1 1-1,0-1 0,-3 3 0,-4 3-8,0 0-1,1 1 1,0 0 0,0 0-1,1 1 1,0 0-1,-11 18 1,5-3-5,1 0 0,-10 31 0,16-39-5,2 0 0,0 0 0,0 0 0,2 0 0,-2 26 0,4-32-4,0 0-1,1 0 1,0 0 0,1 0-1,0 0 1,0-1 0,1 1-1,0-1 1,1 1 0,7 12-1,-5-11-41,10 16-72,-15-26-2,0 0 0,0 1-1,0-1 1,0 0 0,0 0-1,0 0 1,1 0 0,-1 0-1,0 0 1,1 0 0,-1 0-1,1-1 1,-1 1 0,1 0-1,1 0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6513,'0'4'1033,"0"-1"1207,3 0-1464,6-3-616,2-3-56,5 0-40,6-3-16,7-3-40,4-5-8,5-3 0,7-3 0,7-5-8,1-4 0,3-5-840,-2-3-736,-8-1 872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6897,'3'-3'23,"1"-1"0,-1 1-1,1 0 1,-1 0-1,1 0 1,0 1 0,0-1-1,0 1 1,6-3 0,3-1 60,-7 2-42,119-61 2181,-108 58-1975,1 0 0,0 1 0,0 0 0,0 2 0,27-4 0,-40 8-237,-1-1 1,1 1 0,0 1 0,-1-1-1,1 1 1,-1-1 0,1 1-1,-1 0 1,1 1 0,-1-1-1,0 1 1,0 0 0,0 0 0,0 0-1,6 5 1,-5-3 1,0 1 0,0 0 0,0 1 0,0-1 0,-1 1 0,0 0 1,-1 0-1,1 0 0,3 8 0,1 8 10,-1 0 1,-1 1-1,-1-1 1,-1 2-1,2 23 0,7 151-48,-11-160-68,2 21 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12 356 8330,'-6'5'536,"2"-4"248,2 1-352,4-2-264,7-3-72,5-5-72,18-7 56,10-8 56,18-10 48,9-4-8,1-4-48,1 1-40,-11 1-56,-10 2-16,-10 3-560,-13 5-1056,-7 5 968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3785,'4'11'3480,"10"7"-2770,-7-9-617,8 13 39,-2 2 0,0 0 0,-1 0 1,16 52-1,-46-142 350,-11-88 1,25 133-382,2 9-79,-6-45 63,8 54-65,0 0 0,0-1 0,0 1-1,0 0 1,0 0 0,1 0 0,-1 0 0,1 0 0,0 0-1,0 0 1,0 0 0,1 0 0,-1 0 0,3-4 0,-3 7-24,0-1 0,0 0 1,0 1-1,0-1 1,0 0-1,0 1 0,1-1 1,-1 1-1,0 0 1,0-1-1,0 1 0,1 0 1,-1 0-1,0 0 1,1 0-1,-1 0 0,0 0 1,0 0-1,1 0 1,-1 0-1,0 1 0,0-1 1,0 0-1,3 2 1,28 13-10,-30-14 19,1 0-1,18 12-100,0-2 1,1 0-1,0-2 0,45 13 1,-62-21-89,1 1 1,-1-2-1,1 1 0,0-1 1,-1 1-1,1-1 1,-1-1-1,1 1 0,-1-1 1,1 0-1,-1-1 1,1 1-1,-1-1 1,0 0-1,0 0 0,0 0 1,0-1-1,0 0 1,0 0-1,-1 0 0,0-1 1,1 1-1,-1-1 1,0 0-1,-1 0 0,1-1 1,4-7-1,4-6-572,-1-1-1,-1 0 0,0-1 1,9-30-1,-16 40 1188,-1 0 1,0 0-1,0-1 1,0-19-1,-2 24 284,-1-1 0,0 1 1,0-1-1,0 1 0,0 0 0,-1 0 0,0 0 0,-6-11 0,7 14-503,0 1-1,-1-1 1,1 1-1,-1-1 0,0 1 1,0 0-1,0 0 1,0 0-1,0 0 0,0 0 1,-1 0-1,1 1 1,-1-1-1,-3-1 0,11 6-211,0 1 0,0 0 0,0 0 0,-1 0 0,1 1 0,-1-1 0,0 1 0,-1 0 0,1 1 0,4 8 0,9 13 7,10 6-57,91 128-1473,-101-137 1059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9466,'0'0'67,"0"0"0,0 0 0,0 0 0,-1 0 0,1 0 0,0 0 0,0 0 0,0 0 0,-1 0 0,1 0 1,0 0-1,0 1 0,0-1 0,-1 0 0,1 0 0,0 0 0,0 0 0,0 0 0,0 1 0,-1-1 0,1 0 0,0 0 0,0 0 0,0 1 0,0-1 0,0 0 0,0 0 0,0 0 0,0 1 0,-1-1 0,1 0 0,0 0 1,0 0-1,0 1 0,0-1 0,2 13 556,9 17-1177,-9-23 773,8 16-236,0 1 0,2-2 0,0 0 0,25 34 0,-30-46-45,1-1-1,0 0 1,0-1 0,1 0 0,0 0 0,0-1 0,1 0 0,0 0 0,0-1 0,1 0 0,-1-1 0,14 4 0,-21-8 42,-1 0 1,1-1-1,0 1 1,0-1-1,-1 0 1,1 0-1,0 0 1,0 0 0,-1 0-1,1 0 1,0-1-1,-1 1 1,1-1-1,0 0 1,-1 0-1,1 0 1,-1 0-1,4-3 1,-2 2 48,-1-1 0,1 0 1,-1 0-1,0 0 0,0-1 0,0 1 1,-1-1-1,1 1 0,-1-1 1,4-7-1,-3 4 65,0 1 0,-1-1 0,0 0 0,0 0 0,-1 0 0,0 0 0,0-1 0,0 1 0,-1 0 0,0 0-1,0-1 1,-1 1 0,0 0 0,-2-8 0,0 7-56,0 0 0,0 1 0,-1-1 0,0 1 0,0 0 0,-1 0 0,1 1 0,-2-1-1,1 1 1,-1 0 0,0 0 0,0 1 0,0 0 0,-1 0 0,0 0 0,0 1 0,0 0-1,0 0 1,-1 1 0,0 0 0,1 0 0,-1 1 0,0 0 0,0 0 0,-1 1 0,1 0-1,0 0 1,-13 1 0,9 0-707,0 1 1,-1-1-1,1 2 0,0 0 0,-21 6 0,12 1-324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278 326 9242,'-4'-6'346,"-1"1"0,0 1 0,0-1 0,0 1 0,-1 0 0,0 0 0,0 0 0,0 1 0,0 0-1,0 0 1,0 1 0,-1-1 0,1 1 0,-1 1 0,0-1 0,0 1 0,-13 0 0,14 0-357,-1 1 0,0 0 0,1 0 0,-1 1 0,1 0 0,-1 0 0,1 1 0,-1-1 0,1 1 0,0 1 0,0-1 0,0 1 0,0 0 0,0 0 0,0 1 1,1 0-1,0 0 0,-7 7 0,7-5-49,1 0 1,1 0 0,-1 1 0,1 0 0,0 0-1,0 0 1,1 0 0,0 0 0,0 0-1,0 0 1,1 1 0,1-1 0,-1 1 0,1-1-1,0 1 1,3 13 0,-2-9-28,1-1-1,1 0 1,0 0 0,1-1-1,-1 1 1,2-1 0,0 0-1,0 0 1,1 0 0,10 13 0,-12-18 31,-1-1 1,1 0 0,0-1 0,0 1 0,0-1 0,1 1 0,-1-1 0,1-1 0,0 1 0,0-1 0,0 1 0,0-1 0,0-1 0,0 1 0,0-1 0,1 0 0,-1 0 0,1 0 0,6-1-1,-6 0 6,0-1 0,-1 0 0,1-1 0,0 1 0,0-1 0,0 0 0,-1 0 0,1-1 0,-1 1 0,0-1 0,0-1 0,0 1 0,0-1 0,0 0 0,-1 0 0,1 0 0,3-5 0,1-3 7,0-1 1,0 0-1,-1-1 1,-1 1 0,0-1-1,-1-1 1,-1 1-1,0-1 1,-1 0 0,0 0-1,-1-1 1,-1 1-1,-1-1 1,0-21 0,-1 19 178,-1 1 1,-1-1-1,-1 1 1,0 0-1,-1-1 1,-1 2-1,-1-1 1,0 0-1,-1 1 1,-1 0 0,-1 1-1,-14-22 1,11 21 157,-1 0 1,-1 1 0,0 1 0,-17-14-1,30 27-280,1 0 0,-1 1 0,0-1 0,1 0 0,-1 1 0,0-1 0,0 1 0,0-1 0,1 1 0,-1 0 0,0-1 0,0 1 0,0 0 0,0 0 0,0-1 0,0 1 0,0 0 0,0 0 0,1 0 0,-1 0 0,-2 0 0,2 1-21,1-1 0,-1 1 1,1-1-1,0 1 0,-1 0 0,1-1 1,0 1-1,-1-1 0,1 1 0,0 0 1,-1-1-1,1 1 0,0 0 0,0-1 1,0 1-1,0 0 0,0-1 1,0 1-1,0 0 0,0-1 0,0 2 1,1 5-67,0 1 0,0-1 0,1 0 0,3 8 0,18 38-25,3-1 1,2 0-1,39 52 1,-44-68-259,-9-17-381,22 27-1,-13-21 206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28 167 9418,'0'12'456,"2"14"224,1 6-512,6 17-168,2 6 8,2-4-40,4 1-184,2-12 136</inkml:trace>
  <inkml:trace contextRef="#ctx0" brushRef="#br0" timeOffset="1">37 39 10450,'-15'-17'584,"5"5"249,-1 2-617,12 13-969,9 10 465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10618,'-10'12'520,"4"3"121,0 10-425,6 8-56,2 14-112,4 7-8,8 8 0,-1 6-8,4 6 16,1 6 0,-4 0 0,-2 0-32,-4-7-424,-2-3-1881,-6-15 1489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6329,'11'0'220,"0"1"-1,0 0 0,0 0 1,0 1-1,0 1 0,11 4 1,-9-3-169,1-1 0,25 4 0,-34-7-40,0 0 0,0 0 1,0 0-1,0-1 0,-1 1 0,1-1 0,0-1 0,0 1 0,-1-1 1,1 1-1,-1-1 0,6-3 0,-3 0-12,-1 0-1,1-1 1,-1 0-1,0 0 1,-1 0-1,1 0 1,-1-1-1,-1 0 1,1 0-1,-1-1 1,0 1-1,-1-1 1,0 0-1,0 1 1,0-1 0,-1-1-1,-1 1 1,2-13-1,-1 10 232,-1-1 0,-1 1 1,0-1-1,-1 1 0,0-1 0,0 1 0,-1-1 0,-1 1 0,0 0 1,0 0-1,-1 0 0,0 1 0,-7-12 0,5 17 534,7 17-621,9 21-178,7 22 25,2-2 0,44 86 0,-39-98-244,32 86 0,-47-103-791,-2 0 1,7 48 0,-11-25-64</inkml:trace>
  <inkml:trace contextRef="#ctx0" brushRef="#br0" timeOffset="1">452 903 6617,'-17'10'1281,"0"-3"1223,6-5-1312,4-4-327,-1-7-529,1-8-160,-1-9-80,0-9 0,4-4-16,-4-9-32,4-2-48,2-5 0,2-3-64,3-1-280,8-1 696,4 5-384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26 11322,'-23'-1'425,"14"0"-80,-1 1 0,1 0 0,0 1 0,-13 1 1,20-1-309,0-1 0,0 1 0,0-1 0,-1 1 0,1 0 0,0 0 0,0 0 0,0 0 0,1 1 0,-1-1 1,0 0-1,0 1 0,1-1 0,-1 1 0,1 0 0,-1-1 0,1 1 0,0 0 0,-1 0 0,1 0 1,0 0-1,-1 4 0,-2 9-64,0 0 1,2 0 0,0 0 0,0 0-1,2 28 1,2-7-28,9 47 0,-5-50-104,15 43-1,-17-65 55,-1 0 1,2-1-1,0 0 0,0 0 0,1 0 1,0-1-1,14 16 0,-18-22 67,1-1 0,-1 1-1,1-1 1,0 0-1,0 0 1,0 0-1,0 0 1,0-1 0,0 1-1,0-1 1,1 0-1,-1 0 1,1 0-1,-1 0 1,0 0 0,6-1-1,-4 0 16,-1 0 0,1-1 0,0 1 0,0-1 0,0-1 0,-1 1 0,1-1 0,-1 0 0,1 0 0,6-4 0,1-2 24,0-1 0,-1 0-1,-1 0 1,1-1-1,-1-1 1,-1 0-1,8-12 1,-2 3 35,-2-2 0,-1 1 1,0-2-1,10-28 0,-18 40 14,-1 1-1,0-1 0,0 0 0,-1 0 1,-1 0-1,0 0 0,0 0 0,-1 0 1,-1 0-1,1-1 0,-6-20 0,4 25 11,-1 0 0,-1 0-1,1 0 1,-1 0 0,0 0-1,-1 1 1,1 0 0,-1 0-1,-1 0 1,1 1 0,-1 0-1,0 0 1,0 0 0,0 0-1,-1 1 1,0 0 0,-8-3-1,5 2-124,0 1-1,-1 0 1,0 0-1,1 1 1,-1 1-1,0 0 0,-1 0 1,1 1-1,0 1 1,0 0-1,-14 1 1,17 1-153,0 0 1,1 0-1,-1 0 1,1 1-1,0 0 1,0 1-1,-7 4 0,-5 4-171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09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9 322 7778,'-4'105'3162,"1"-70"-3070,2 0 1,1 0-1,2 0 1,7 45-1,-9-79-96,1 1 0,-1-1 0,0 0 0,0 0 0,1 1 0,-1-1 0,1 0 0,-1 0 0,1 0 0,0 0 0,-1 1 0,1-1 0,0 0 0,0 0 0,1 1-1,-2-2 2,0 0 0,1 0 0,-1 0 0,1 0 0,-1 0 0,1 0 0,-1 0 0,0 0-1,1 0 1,-1 0 0,1 0 0,-1 0 0,1 0 0,-1 0 0,0 0 0,1 0-1,-1 0 1,1-1 0,-1 1 0,0 0 0,1 0 0,-1 0 0,0-1 0,1 1 0,-1 0-1,0-1 1,1 1 0,-1-1 0,4-3-18,0-1 0,-1 0-1,0 0 1,5-9 0,-8 12 22,22-47-18,-2-1 0,-3-1 0,13-63 0,-8 30 47,-15 64-16,-7 20-13,0 0 0,0 0-1,0 0 1,0-1 0,1 1 0,-1 0-1,0 0 1,0 0 0,0 0-1,0-1 1,0 1 0,0 0-1,0 0 1,0 0 0,0 0-1,0 0 1,0 0 0,0-1 0,1 1-1,-1 0 1,0 0 0,0 0-1,0 0 1,0 0 0,0 0-1,0 0 1,1 0 0,-1 0 0,0 0-1,0-1 1,0 1 0,0 0-1,1 0 1,-1 0 0,0 0-1,0 0 1,0 0 0,0 0-1,0 0 1,1 0 0,-1 0 0,0 0-1,0 0 1,0 1 0,1-1-1,2 8 28,6 32 22,-2-8-20,19 54 0,-23-78-32,0 0-1,0-1 1,1 1 0,0-1 0,1 0 0,0 0 0,0-1 0,0 1-1,1-1 1,0 0 0,0-1 0,8 7 0,-11-10-16,1 0 0,-1 0-1,1 0 1,-1-1 0,1 1 0,0-1 0,-1 0 0,1 0 0,0 0 0,0-1-1,0 1 1,0-1 0,0 0 0,0 0 0,0 0 0,-1-1 0,7 0 0,-4-1-5,-1 0 0,1-1 1,0 1-1,-1-1 0,0 0 1,0 0-1,0-1 1,0 0-1,0 0 0,5-6 1,2-4-13,0 0 1,-1-1 0,-1-1 0,-1 1-1,0-2 1,10-23 0,-5-1 405,-1-1-1,-2 0 1,9-71 0,-20 112-349,5-54 681,-5 50-616,0 1 1,0 0-1,0 0 0,-1-1 1,0 1-1,0 0 0,0 0 1,0 0-1,-1 0 0,-2-6 1,3 9-54,1 0 0,-1 0 0,1 1 0,-1-1 0,1 0 0,-1 0 0,0 0 0,0 1 0,1-1 0,-1 0 0,0 1 0,0-1 0,0 1 0,0-1 0,0 1 0,0-1 0,0 1 0,0 0 0,0-1 0,0 1 0,0 0 0,0 0 0,0 0 0,0 0 0,0 0 0,0 0 0,0 0 1,0 0-1,0 0 0,0 0 0,0 1 0,0-1 0,0 0 0,0 1 0,0-1 0,0 1 0,0-1 0,0 1 0,1-1 0,-1 1 0,0 0 0,0-1 0,0 1 0,1 0 0,-1 0 0,0 0 0,-5 5 34,1 0 0,0 0 0,0 1 0,-5 10 0,-1 4-48,1 0 0,2 0 0,0 1-1,-7 29 1,-12 93-38,27-140 18,-2 13 3,0-1 0,2 0 0,0 0 0,1 0 0,0 0 0,4 17 0,-3-23-106,0-1-1,1 1 1,0-1 0,1 0 0,0 0 0,0 0 0,1 0 0,0-1 0,0 1 0,1-1 0,7 7 0,10 4-1158,-14-14 899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1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94 386 9514,'-43'25'2135,"34"-20"-1818,0 0 0,1 0 0,-14 11 0,21-16-315,1 0 0,0 0 0,0 0 0,0 0 0,0 0 0,0 0-1,0 0 1,0 0 0,0 0 0,0 0 0,-1 0 0,1 0-1,0 0 1,0 1 0,0-1 0,0 0 0,0 0 0,0 0 0,0 0-1,0 0 1,0 0 0,0 0 0,0 0 0,0 0 0,0 1-1,0-1 1,0 0 0,0 0 0,0 0 0,0 0 0,0 0 0,0 0-1,0 0 1,0 0 0,0 1 0,0-1 0,0 0 0,0 0-1,0 0 1,0 0 0,0 0 0,0 0 0,0 0 0,0 0 0,0 0-1,0 1 1,0-1 0,0 0 0,0 0 0,0 0 0,0 0-1,1 0 1,-1 0 0,0 0 0,0 0 0,0 0 0,0 0 0,9 1 15,13-3-42,9-4 28,-1-1-1,0-1 1,-1-2-1,0-1 0,32-17 1,135-86 79,-166 96-84,6-4-27,96-63-82,-108 68-353,-1-1-1,0 0 1,23-28-1,-19 9-295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1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10970,'4'-5'411,"13"-8"-352,0 0 1,1 1-1,1 2 0,0-1 0,0 2 1,1 1-1,0 0 0,0 2 1,32-7-1,-6 5 6,1 1 0,1 3-1,54 1 1,-85 3-53,-1 1 0,1 1-1,0 0 1,0 1-1,16 5 1,-28-6-2,0 0 0,0 0 0,0 0-1,-1 0 1,1 1 0,0-1 0,-1 1 0,0 1 0,1-1 0,-1 0-1,0 1 1,-1 0 0,1 0 0,-1 0 0,0 0 0,0 1-1,0 0 1,0-1 0,3 11 0,-1 2 36,-1 0 0,0 1 0,-2 0 0,1 26 1,-5 76 60,0-61-82,6 185-2382,2-191 1461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6657,'7'-2'92,"1"0"-1,-1-1 0,14-6 0,8-4 134,42-10 949,2 3 1,95-13-1,-155 31-1128,-1 0-1,1 1 0,0 0 0,-1 1 1,1 1-1,21 3 0,-29-3-36,0 0 1,-1 1-1,1 0 1,0 0-1,-1 0 0,1 0 1,-1 1-1,0 0 0,0 0 1,0 0-1,0 0 0,0 1 1,-1-1-1,1 1 1,-1 0-1,0 0 0,0 0 1,-1 0-1,1 1 0,1 4 1,1 3 43,-1 0 1,0 1-1,-1-1 1,-1 1-1,0 0 1,-1 0-1,0 0 1,-1 0-1,0 0 1,-4 20 0,-3 9 141,-22 74 1,2-41-126,-5 18 5,29-81-111,0 0-1,1 0 0,0 0 1,1 0-1,1 20 0,0-32-26,0 1 0,0 0 0,0-1 0,0 1 0,0 0 0,0-1 0,0 1 0,0-1 0,0 1 0,1 0-1,-1-1 1,0 1 0,0-1 0,1 1 0,-1-1 0,0 1 0,1 0 0,-1-1 0,1 0 0,-1 1 0,1-1 0,-1 1 0,1-1-1,-1 1 1,1-1 0,0 1 0,8 3-677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1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11787,'-1'3'196,"-1"1"0,1-1 0,0 0 0,0 0 0,1 0 0,-1 1 1,1-1-1,0 0 0,-1 0 0,1 1 0,1-1 0,-1 0 1,0 1-1,1-1 0,0 0 0,0 0 0,0 0 0,2 6 1,3 8-281,5 25 204,13 44-184,22 56 5,-40-117 0,0 1 0,-2-1 0,1 47 0,-6-72-6,0-1 1,0 1-1,0 0 0,1-1 0,-1 1 0,0-1 0,0 0 0,0 1 0,0-1 1,1 0-1,-1 1 0,0-1 0,-1-1 0,-17-34-5,1 0 1,-24-69-1,-10-83 131,50 177-57,0 0 1,1 0-1,0 0 0,1-13 1,0 20-9,0 0 0,1 0 0,-1 0 0,1 0 0,0 0 1,0 0-1,1 0 0,-1 0 0,1 0 0,-1 1 0,1-1 1,0 0-1,1 1 0,2-4 0,-4 6-6,1 0 0,0 0 0,0 0 0,0 0 0,0 0-1,0 0 1,0 0 0,0 1 0,0-1 0,0 1 0,0-1 0,0 1 0,0 0 0,0 0 0,1 0 0,-1 0 0,0 0-1,0 1 1,0-1 0,0 1 0,0-1 0,4 2 0,5 2 23,0 1 1,18 9-1,-24-11-5,60 34 25,-1 2 1,98 80-1,-139-100-468,-2 2-1,0 0 1,-2 1-1,0 1 1,16 26-1,-28-38-164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1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9 329 8138,'-4'4'544,"1"-1"192,1-3-320,5-6-384,5-2-136,12-11-120,6-7 120,13-14 152,9-4 0,10-5-32,6-1-8,4 2-864,0 3 624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264 259 11570,'-70'-6'2133,"55"4"-1750,0 0 0,0 1 0,0 0 0,0 1 0,-21 4 0,32-3-411,0 0 0,0 1 1,0-1-1,0 1 0,1 0 1,-1 0-1,0 1 0,1-1 1,-1 1-1,1 0 0,0 0 1,0 0-1,0 0 0,0 0 0,1 1 1,-1-1-1,1 1 0,0 0 1,0-1-1,0 1 0,1 0 1,-1 0-1,1 0 0,-2 7 1,0 6-243,0 0 1,1 1 0,0-1 0,2 31 0,1-26-96,1 0 1,6 26-1,-6-40 240,0 0-1,0 0 1,1 0 0,0-1-1,0 1 1,1-1 0,0 0-1,0 0 1,7 9 0,-10-15 98,0 0 1,0 0-1,0 1 1,1-1-1,-1 0 0,0 0 1,1-1-1,-1 1 1,0 0-1,1 0 1,-1 0-1,1-1 1,-1 1-1,1-1 0,-1 0 1,1 1-1,0-1 1,-1 0-1,1 0 1,3 0-1,-3 0 2,1-1 1,-1 0-1,1 0 0,-1 0 1,0 0-1,1 0 0,-1 0 1,0 0-1,0-1 1,0 1-1,4-4 0,2-4-6,1-1 0,-2 1 0,0-1 1,8-14-1,-4 6 96,-1 0 1,-1-1 0,-1 0 0,-1 0 0,8-30 0,-13 38 149,0-1-1,-1 1 1,0-1 0,-1 0 0,0 0 0,-1 1-1,0-1 1,-1 0 0,0 1 0,-1-1-1,-4-12 1,-7-12 343,-1 1 0,-2 0-1,-2 2 1,-1 0 0,-37-48-1,42 70-429,9 10-263,7 10-99,22 42 109,3-1 0,2-2 0,1-1 0,3-1 0,44 49 0,-37-54-1677,2-2-1,90 68 1,-107-90 924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205 364 7338,'-2'-2'4128,"-11"-11"-2159,7 6-1617,-1-1 0,0 1 0,-1 0 0,0 1 0,0 0 0,-12-6 0,18 10-358,-1 1 0,1 0 1,-1 0-1,0 0 0,0 0 1,1 1-1,-1-1 0,0 1 1,0-1-1,1 1 0,-1 0 0,0 0 1,0 0-1,0 1 0,0-1 1,1 1-1,-1-1 0,0 1 1,1 0-1,-1 0 0,0 0 1,1 1-1,-1-1 0,1 1 1,0-1-1,-1 1 0,1 0 1,-3 2-1,0 2-77,0 1 0,0-1 0,1 1-1,0 0 1,0 0 0,1 0 0,0 0 0,0 0 0,1 1-1,0-1 1,0 1 0,0 0 0,1 0 0,0 13 0,0-6-79,1 1 0,1-1 1,0 1-1,2-1 0,-1 1 1,9 23-1,-7-28-8,0 0 1,1-1-1,0 1 1,1-1-1,11 15 1,-14-21 75,0 0 1,1 0 0,0 0-1,0 0 1,0-1-1,0 1 1,1-1 0,-1 0-1,1 0 1,0-1 0,0 0-1,0 1 1,10 1-1,-12-3-10,0-1-1,0 0 0,0 0 1,0-1-1,0 1 1,0 0-1,1-1 0,-1 0 1,-1 0-1,1 0 0,0 0 1,0 0-1,0-1 0,-1 1 1,1-1-1,0 0 1,-1 0-1,0 0 0,1 0 1,-1 0-1,0 0 0,0-1 1,0 1-1,0-1 0,2-4 1,4-6-328,-1 0 1,0-1 0,9-25-1,-9 18 601,-2 1 1,0-1-1,-1 0 0,-1 0 0,-1 0 1,-1 0-1,-1-1 0,-1 1 1,0 0-1,-2 0 0,-7-29 0,4 27 434,-1 0 0,-2 0 0,0 1 1,-1 0-1,-1 1 0,-2 0 0,0 1 0,0 0 0,-31-32 0,41 48-490,-1 1 0,1-1 0,-1 1 0,0 0 0,0 0 0,0 0 0,0 1 0,0-1 0,-1 1 0,1 0 0,-1 0 0,1 1 0,-1 0 0,0-1 0,-5 1 0,24 30-657,24 27 514,51 97 0,-59-96-464,2-2 1,3-2-1,55 66 0,-60-91-2116,-14-19 1779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1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25 11090,'-17'0'1259,"8"-1"-800,0 1 1,0 0 0,1 1-1,-1 0 1,0 0 0,-11 4-1,18-4-467,-1 0-1,1 0 0,0 0 0,-1 1 1,1-1-1,0 1 0,0 0 1,0-1-1,0 1 0,1 0 1,-1 0-1,0 0 0,1 0 0,0 1 1,-1-1-1,1 0 0,0 1 1,0-1-1,0 1 0,0-1 0,1 1 1,-1-1-1,1 1 0,-1-1 1,1 1-1,0 3 0,-1 6-56,2 1 1,-1-1-1,2 0 0,-1 1 0,7 21 1,25 61-85,-12-39-134,-17-45 162,1 0-1,0 0 0,0-1 1,13 20-1,-15-27 92,-1-1 0,0 1 0,1 0 0,-1-1 0,1 0 0,0 1-1,-1-1 1,1 0 0,5 2 0,-6-4 21,-1 1-1,1 0 1,0-1 0,-1 0 0,1 1-1,0-1 1,-1 0 0,1 0-1,0 0 1,0 0 0,-1 0 0,1 0-1,0-1 1,-1 1 0,1-1-1,0 1 1,-1-1 0,1 1-1,-1-1 1,3-1 0,-1-1 11,1 1 0,-1-1-1,1-1 1,-1 1 0,0 0 0,0-1 0,-1 1 0,1-1 0,-1 0 0,3-4-1,17-43 114,-20 42-28,1 1 1,-2 0 0,1-1 0,-1 1 0,0 0 0,-1-1 0,0 0 0,0 1 0,-1-1 0,0 1 0,-1 0-1,0-1 1,0 1 0,-7-16 0,-3-4 284,-3 0 1,-28-44-1,39 66-376,2 3-92,-27-37 439,27 38-590,1 1 1,-1-1-1,0 0 0,0 0 1,0 1-1,0-1 0,0 1 1,0 0-1,-1-1 0,1 1 1,0 0-1,-1 0 0,1 1 1,-1-1-1,1 0 0,-4 0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1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0 418 9138,'11'15'1558,"-9"-12"-1477,36 70 10,40 109 0,-44-98-46,-33-83 379,-2-5-124,-5-16 17,-10-35-212,12 44-60,-5-18-31,1 1 0,1-1 0,2-1 1,-3-37-1,7 58-17,2 0-1,-1 0 1,1 0-1,0 1 1,1-1-1,-1 0 1,2 1-1,0-1 1,0 1-1,0 0 1,1 0-1,0 0 0,0 0 1,1 1-1,0-1 1,1 1-1,0 0 1,0 1-1,7-7 1,-6 7-8,0 0 0,1 1 0,0-1 0,0 2-1,0-1 1,16-6 0,-20 10 2,1 0 0,-1 0 0,0 0 0,1 0-1,-1 1 1,1-1 0,-1 1 0,1 0 0,-1 1 0,0-1 0,1 1-1,-1 0 1,1 0 0,-1 0 0,0 1 0,5 2 0,0 0 19,-1 1 0,0 0 0,0 1 0,0 0 1,-1 0-1,1 1 0,7 9 0,3 7 30,17 27 0,-25-35-96,0 0 0,1 0-1,1 0 1,0-2 0,26 23 0,-36-34 25,0 0 1,1 0 0,-1-1-1,1 1 1,0-1 0,-1 0-1,1 0 1,0 0 0,0 0-1,0 0 1,-1 0 0,1-1 0,0 0-1,0 1 1,0-1 0,0 0-1,0 0 1,5-1 0,-4-1 5,-1 1 0,1 0 1,0-1-1,-1 0 0,1 0 1,-1 0-1,1 0 0,-1-1 1,0 1-1,0-1 0,0 0 1,3-3-1,3-5-5,-1-1 0,0 0 0,-1-1 0,0 1 0,-1-1 0,7-21 0,7-37 133,-3 0 1,10-86-1,-25 142-73,5-20 13,-4 22 42,-1 0 0,2-23 0,-4 34 298,-13 15 359,10-4-748,1 1 1,0-1 0,1 0 0,-1 1 0,2-1 0,-1 1-1,1 0 1,1-1 0,0 1 0,2 11 0,3 4-9,1 1 0,15 37 0,-17-50 27,1 0-1,1 0 1,0-1 0,13 17 0,-16-23-136,0-1 0,0 0 0,1-1 1,0 1-1,0-1 0,0 0 0,1 0 0,-1-1 1,1 1-1,0-1 0,11 4 0,-5-4-353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1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10714,'-3'14'528,"2"1"17,-2 1-113,3-6-208,3 1-128,-3-8-480,0 0-793,1-1 713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7458,'1'1'333,"15"1"-158,57 1-554,-68-2-20,-6 1 174,-12 3 126,-9 0 106,81 6-125,7-10 148,-1-2-1,124-18 0,27-3 3,-52 19 8,283 32-1,-388-22-34,0-1 29,-1 3 1,-1 2 0,68 22 0,-121-32-2,0 1-1,0 0 1,0 0 0,0 0-1,0 1 1,0-1-1,-1 1 1,1 0 0,-1 0-1,0 0 1,0 0 0,0 1-1,0-1 1,0 1-1,-1 0 1,0-1 0,0 1-1,0 0 1,3 8 0,-2 2 96,0-1 0,-1 1 0,0-1 0,-1 1 0,-1 17 0,-5 69 94,-23 132-1,9-91-196,-11 122 157,-33 257 1433,32-349-1301,-8-2 0,-6-1 0,-85 201 0,-142 416 824,152-410-985,79-270-119,-79 147 0,-94 192 99,165-325 85,-78 230 403,102-263-545,-27 121-23,47-184-38,-13 36 0,14-45-8,0-7-9,-2 6 3,5-13-4,1 0 1,0 1-1,0-1 0,0 0 1,0 0-1,0 0 0,0 1 1,0-1-1,0 0 1,0 0-1,0 0 0,0 1 1,0-1-1,0 0 1,0 0-1,0 0 0,0 1 1,0-1-1,0 0 0,0 0 1,0 0-1,1 1 1,-1-1-1,0 0 0,0 0 1,0 0-1,0 0 1,0 1-1,0-1 0,1 0 1,-1 0-1,0 0 0,0 0 1,0 0-1,0 0 1,1 1-1,-1-1 0,0 0 1,0 0-1,0 0 1,1 0-1,-1 0 0,0 0 1,0 0-1,0 0 0,1 0 1,-1 0-1,0 0 1,0 0-1,1 0 0,9-29-1386,12-12-1331,-8 9 1676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4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4105,'-46'4'5004,"41"-1"-4154,11 2-889,12 4-347,129 48-124,113 34 307,53 5 848,-302-91-369,-1 0-1,19 11 1,-29-15-202,0 0 0,1 0-1,-1-1 1,0 1 0,0 0 0,0 0 0,0 0 0,1 0 0,-1-1-1,0 1 1,-1 0 0,1 0 0,0 0 0,0 0 0,0-1-1,0 1 1,-1 0 0,1 0 0,0 0 0,-1-1 0,1 1 0,0 0-1,-1 0 1,-4 4-76,1 0 0,0 1-1,0-1 1,0 1 0,1 0-1,-1-1 1,-1 8 0,-51 151-45,1-1 10,13-63-73,-59 154-868,80-193 526,3 1 0,-12 78 0,23-95-577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4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3226 12 4913,'-96'-6'4170,"59"2"-3841,-43 2 0,-4 6-300,0 4 1,1 4 0,-155 41-1,16 7-21,116-34-9,-162 63 1,-213 81 27,163-51 150,131-46 35,180-70-203,-162 64 147,134-51-113,1 2 1,-56 39-1,21-5 12,-103 69 10,124-93-57,-81 51 24,109-66-29,1 2 1,1 0-1,0 1 1,-18 23-1,27-28-8,1 1 0,0 1 1,1 0-1,1 0 0,0 0 0,1 1 0,0-1 0,1 1 0,0 0 0,-2 20 0,1 16-27,1 81 0,4-122 32,23 309-46,26-1 36,-33-222 8,27 135 9,12 71 2,58 579 7,-9-180 15,39 80-27,-7-44 64,-108-585-72,42 330 375,-77 107 29,-1-429-358,-21 301 36,28-447-76,0 38 17,1-48-15,0 1 1,1-1-1,-1 0 0,1 1 0,0-1 0,0 0 0,0 0 0,0 1 0,1-1 0,-1 0 0,1-1 0,2 4 0,-3-5 2,0 0-1,1 0 0,-1-1 0,0 1 1,1 0-1,-1-1 0,1 1 0,-1-1 1,1 1-1,-1-1 0,1 0 0,-1 0 1,1 0-1,-1 0 0,1 0 0,-1 0 1,1 0-1,-1 0 0,1-1 0,-1 1 1,1 0-1,2-2 0,37-15 95,-36 15-88,241-131 172,-168 87-198,2 2 0,126-48 0,447-120 18,-494 161-10,297-127 164,-239 88-76,389-127 8,-445 170-115,358-104-11,-141 23 74,-157 49-21,-163 59-13,-1-2 1,0-3 0,-2-2 0,72-49 0,-119 71-3,5-4 6,0 0 0,-1 0 0,0-1 0,18-19 0,-27 25-1,-1 1 0,1-1 0,-1 0-1,0 0 1,0 0 0,0 0 0,0 0 0,-1 0 0,1 0 0,-1 0 0,0-1-1,-1 1 1,1 0 0,-1-1 0,0 1 0,0-1 0,0 1 0,0-1 0,-1 1-1,-2-9 1,-9-23 119,-1 0 0,-28-52-1,-15-37 152,-173-596 1131,97 227-1222,82 296 10,20 82-103,-67-237 684,-8-7-100,-1-3-103,38 120-508,-3-7-72,-18 32 13,26 72-324,18 27 19,-84-194 306,7 13 101,18 36 120,43 149-301,-90-129 1,-1 44-166,-16 13 100,14 17 49,18 13-2373,104 110 3525,17 24-99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4 283 9026,'1'8'250,"0"0"0,0 0 0,1 0 0,0 0 1,5 9-1,2 13-215,39 212 257,-77-321 1167,-9-89-1342,34 148-116,2-1 1,1 0 0,0 0-1,2 0 1,0 0 0,6-25-1,-6 42-4,0 1 0,0-1-1,0 1 1,1 0 0,-1-1-1,1 1 1,0 0 0,0 0-1,5-5 1,-7 7-4,1 1 1,0-1-1,0 0 0,-1 0 1,1 1-1,0-1 0,0 0 1,0 1-1,0-1 1,0 1-1,0-1 0,-1 1 1,1 0-1,0-1 0,1 1 1,-1 0-1,0 0 1,0-1-1,0 1 0,0 0 1,0 0-1,0 0 0,0 0 1,0 1-1,0-1 1,0 0-1,0 0 0,0 0 1,0 1-1,0-1 0,0 1 1,0-1-1,0 1 1,0-1-1,1 2 0,11 10 14,0 1 0,-1 1 0,21 29 0,-21-25 4,1-1 1,25 25 0,-31-36-9,1 0 0,0 0 1,0 0-1,0-1 0,1-1 0,0 1 0,0-1 1,0-1-1,18 5 0,-21-6 0,-1-1-1,1 0 1,0-1-1,0 0 1,-1 1 0,1-2-1,0 1 1,-1-1-1,1 0 1,0 0 0,-1 0-1,1-1 1,-1 0-1,0 0 1,1 0 0,-1-1-1,0 0 1,6-4-1,-10 5 13,1 1-1,-1-1 1,0 1-1,0-1 0,0 0 1,0 1-1,0-1 1,0 0-1,0 0 0,-1 0 1,1 1-1,-1-1 1,1 0-1,-1 0 0,0 0 1,1 0-1,-1 0 1,0 0-1,0 0 0,-1 0 1,1 0-1,0 0 1,-1 0-1,0-3 0,-3-7 20,0 0-1,-11-21 1,9 19-21,-54-110-262,17 37-3819,38 76 2960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5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98 335 8986,'-29'-64'1780,"-37"-124"1,65 187-1651,-1 12-112,4 18-66,1 0 0,13 51 0,-3-16 46,16 133 54,10 55 6,-37-240-58,-2-7 3,0-1 0,1 1 0,0-1 0,0 1 0,0-1 0,1 0 0,-1 1 0,1-1 0,0 0 1,0 0-1,0 0 0,4 4 0,-5-11 10,1 1 0,-1-1 1,0 0-1,-1 1 0,1-1 1,0 0-1,-1 0 0,1-5 1,3-40-5,-2 0 1,-2 1 0,-8-54-1,-7-8-220,-4-181 0,19 275 211,1 1 0,1 0 0,4-20 0,-5 30-4,0 0 1,1 0-1,-1 0 0,0 0 0,1 0 0,0 1 1,0-1-1,0 0 0,1 1 0,-1 0 0,1 0 1,0-1-1,-1 1 0,1 1 0,1-1 0,3-3 1,-4 5-4,0 1 1,-1-1-1,1 0 1,0 1-1,-1 0 0,1 0 1,0-1-1,0 2 1,0-1-1,-1 0 1,1 0-1,0 1 1,0 0-1,-1-1 1,1 1-1,-1 0 1,1 0-1,-1 1 1,4 1-1,5 3-5,1 1 0,15 12 0,-13-7 8,-1 0 1,-1 0-1,0 2 0,0-1 1,-1 1-1,15 26 1,43 102-2,-19-36 27,-20-49-15,47 82 84,-69-126-120,1-1 0,0 0 0,1 0 0,1-1 0,-1-1 0,2 1 0,0-2 0,13 9 0,-24-17-84,0 0-1,0-1 0,-1 1 0,1-1 1,0 1-1,0-1 0,0 0 0,0 1 1,0-1-1,0 0 0,0 0 0,-1 1 1,1-1-1,0 0 0,0 0 1,0 0-1,0 0 0,0 0 0,0-1 1,0 1-1,0 0 0,0 0 0,0 0 1,2-2-1,-1-3-866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5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0 409 7698,'8'-7'496,"5"-7"592,16-15-968,8-6-16,22-14 56,9-6 0,20 0 8,19 2-16,4 9-112,-2 4-208,-15 13 104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41 140 7009,'-6'0'466,"-18"3"1178,24-3-1629,-1 1 1,0-1-1,0 1 0,1 0 1,-1-1-1,0 1 0,1 0 1,-1-1-1,0 1 0,1 0 1,-1 0-1,1 0 0,-1 0 1,1-1-1,0 1 0,-1 0 0,1 0 1,0 0-1,0 0 0,-1 0 1,1 0-1,0 0 0,0 0 1,0 1-1,0 13-3,1-1 0,0 0 0,0 1 0,1-1 0,1 0 0,1 0 0,0 0 0,0-1 0,2 1 0,0-1 0,0 0 0,1-1 0,0 1 0,1-1 0,18 19 0,-19-23 3,0-1 0,1 1 0,0-2 0,0 1 0,1-1 1,-1 0-1,1-1 0,1 0 0,-1-1 0,1 0 0,0 0 0,0-1 1,0 0-1,0 0 0,0-2 0,1 1 0,-1-1 0,1-1 1,-1 1-1,1-2 0,-1 0 0,12-2 0,-14 1-4,1 0 1,-1-1-1,0 0 0,0 0 1,0-1-1,0 0 0,-1-1 1,0 0-1,1 0 0,-2 0 0,1-1 1,-1 0-1,1 0 0,-2-1 1,1 1-1,-1-1 0,0-1 1,0 1-1,-1-1 0,0 0 1,-1 1-1,6-17 0,-5 9 7,0 0-1,-1 0 1,-1 0 0,0 0-1,-1 0 1,0 0 0,-2 0-1,0 0 1,0-1 0,-1 1-1,-1 0 1,-7-21 0,4 19 156,0 1 1,-2-1 0,1 1-1,-2 1 1,-10-15 0,18 29-149,1 1 0,0-1 0,0 0 0,-1 1-1,1 0 1,0-1 0,-1 1 0,1-1 0,-1 1 0,1-1 0,0 1 0,-1 0 0,1-1 0,-1 1 0,1 0 0,-1-1 0,1 1 0,-1 0 0,0 0-1,1-1 1,-1 1 0,-1 10 97,10 26-268,-6-31 204,39 128-27,-17-41 13,34 114 112,-53-194-131,-1-1-1,1 0 1,1 0 0,0-1-1,0 0 1,1 0-1,14 16 1,-19-24-109,1 1-1,-1 0 1,1-1 0,0 0 0,-1 0 0,1 0 0,0 0 0,1 0-1,-1 0 1,0-1 0,0 1 0,1-1 0,-1 0 0,1 0 0,-1 0-1,1-1 1,-1 1 0,1-1 0,0 0 0,-1 0 0,1 0 0,-1 0-1,1-1 1,-1 0 0,1 1 0,-1-1 0,1 0 0,-1-1 0,5-1-1,6-6-789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51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8058,'0'0'720,"-1"0"368,1 3-576,3 3-208,6 11-128,6 10 40,9 21 56,5 10 0,6 10-95,1 4-89,-1-3-48,1-2-8,-7-11-8,-3-2-24,-4-15-232,-9-7-201,-2-12-1463,0-8 1160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5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6 326 5209,'-1'-3'91,"0"-1"0,0 1-1,0-1 1,0 0 0,1 1 0,0-1 0,0 1-1,0-1 1,0 0 0,0 1 0,1-1 0,0 0-1,0 1 1,1-6 0,1 3-22,0 0 0,0-1 1,1 1-1,0 1 0,0-1 0,0 0 1,5-4-1,9-7 180,0 1 1,1 1-1,26-16 1,-43 29-191,16-10 239,0 0 1,1 2 0,0 0 0,1 1-1,0 0 1,35-8 0,-54 16-293,1 1 1,0 0-1,-1 0 1,1 0-1,0 0 1,0 0 0,-1 0-1,1 0 1,0 0-1,0 1 1,-1-1-1,1 1 1,-1-1-1,1 1 1,0 0-1,-1 0 1,1 0-1,-1 0 1,1 0-1,-1 0 1,0 0-1,0 0 1,1 0-1,-1 1 1,0-1-1,0 0 1,2 3 0,0 3 3,1 1 1,-1-1-1,-1 0 1,4 16-1,-1-6 14,20 73 50,-12-41-40,2 0-1,41 91 0,-54-135-29,0-1 0,1 1-1,0-1 1,0 0 0,0 0 0,1 0-1,-1 0 1,1-1 0,0 1-1,0-1 1,0 0 0,0 0 0,1-1-1,6 4 1,-8-5 17,0 0 0,1 0 0,-1-1 1,0 1-1,0-1 0,0 0 0,1 0 0,-1 0 0,0 0 0,0-1 0,1 1 1,-1-1-1,0 0 0,0 0 0,0 0 0,0 0 0,0-1 0,0 1 0,0-1 1,0 0-1,-1 1 0,1-1 0,4-5 0,6-5 125,0 0 0,-1-1 0,-1 0 0,0-1 0,0-1 0,-2 1-1,15-29 1,-21 35-81,1-1-1,-1 1 1,-1-1 0,1 0-1,-1 1 1,-1-1-1,0 0 1,0 0-1,-1-1 1,0 1-1,0 0 1,-1 0-1,0 0 1,-1 0-1,0 1 1,-6-18 0,0 9 26,0 0 1,-1 0 0,-1 1-1,0 0 1,-1 1 0,-1 0-1,-24-24 1,30 34-95,0 0 0,0 0 1,0 0-1,-1 0 0,1 1 0,-1 0 1,0 1-1,0 0 0,-1 0 0,1 0 0,-1 1 1,1 0-1,-1 0 0,0 1 0,0 0 0,1 0 1,-1 1-1,0 0 0,0 0 0,0 1 0,-9 2 1,-16 7-970,1 1 1,-54 28 0,58-26 321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55 126 7354,'-55'-126'4865,"101"242"-4912,-24-55 44,5 12-3,44 106-12,-55-143 16,2-1 0,40 60 0,-51-85 1,0-1 1,1 0 0,0 0 0,0-1 0,1 0 0,0 0 0,1-1 0,11 7-1,-15-11 1,0 0 0,0-1-1,0 0 1,0 0 0,0 0-1,0-1 1,1 0 0,-1 0-1,1 0 1,-1-1 0,1 0 0,-1 0-1,0-1 1,1 1 0,-1-1-1,10-3 1,-1-1 13,-1 0 1,1-1-1,-1-1 1,0 0-1,0-1 1,-1 0-1,0-1 1,-1-1-1,0 0 1,-1 0-1,1-1 0,-2-1 1,16-21-1,-20 24 6,0 0 0,-1-1 0,0 0 0,-1 0 0,0 0-1,0 0 1,-1-1 0,0 1 0,-1-1 0,0 0 0,-1 1-1,-1-1 1,1 0 0,-1 0 0,-1 0 0,0 0 0,-1 0 0,0 1-1,-1-1 1,-5-14 0,3 11-3,-2 0-1,0 1 1,0 0-1,-2 0 1,1 1-1,-1 0 1,-1 0-1,0 1 1,-1 0-1,0 1 1,-1 0-1,0 1 1,0 0 0,-1 1-1,0 0 1,-1 1-1,0 1 1,0 0-1,-18-5 1,31 11-66,0-1 0,0 1 0,0-1 1,0 1-1,0 0 0,0-1 0,0 1 0,-1 0 1,1 0-1,0 0 0,0 0 0,0 0 0,0 0 1,-1 0-1,1 0 0,0 0 0,0 0 0,0 1 1,0-1-1,0 0 0,0 1 0,-1-1 0,1 1 1,0 0-1,0-1 0,0 1 0,1 0 0,-1-1 1,0 1-1,0 0 0,0 0 0,0 0 0,1 0 1,-2 1-1,-3 12-440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1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44 8754,'-41'-15'353,"-30"-8"390,65 21-691,0 1 1,0 0-1,0 0 0,1 1 0,-1 0 1,0 0-1,0 0 0,0 1 1,-10 1-1,14-1-56,1-1 0,-1 1 0,1-1 0,-1 1 1,1 0-1,-1 0 0,1 0 0,-1 0 0,1 0 0,-1 0 0,1 0 0,0 0 1,0 0-1,0 1 0,0-1 0,0 0 0,0 1 0,0-1 0,0 1 0,-1 1 1,2 0-6,-1 0 0,0 0 0,1 0 1,0-1-1,0 1 0,0 0 0,0 0 1,0 0-1,0 0 0,2 6 1,2 4-19,1 0 1,0 0 0,14 23-1,-16-30 31,14 23-3,1-1 1,1-1-1,2-1 0,1 0 1,0-2-1,2 0 0,47 35 1,-12-16 0,21 16 5,-70-50 0,0 0 0,0 0 0,-1 1 0,-1 1 0,9 13 0,-15-22-12,-1 0 0,0 0 0,1 0 0,-1 0 0,0 0 1,-1 0-1,1 1 0,0-1 0,-1 0 0,1 1 1,-1-1-1,1 0 0,-1 1 0,0-1 0,0 0 0,0 1 1,-1-1-1,1 0 0,0 1 0,-1-1 0,0 0 1,1 1-1,-1-1 0,0 0 0,-2 3 0,0-1-309,0 0 0,-1 0 0,1-1-1,-1 0 1,0 1 0,0-1 0,0-1 0,0 1 0,-1 0-1,1-1 1,-7 2 0,-15 6-929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1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0 580 2977,'33'-56'648,"63"-83"1,53-41 2116,-95 117-1047,-46 53-1552,-2 4-36,0-1-1,0-1 1,0 1 0,-1-1-1,0 0 1,0 0 0,-1-1-1,0 1 1,3-12 0,-6 18-119,-1 1 1,0-1 0,0 1 0,0-1 0,1 1-1,-2-1 1,1 1 0,0 0 0,0-1 0,0 1-1,-1-1 1,1 1 0,-1 0 0,1-1 0,-1 1 0,1 0-1,-1-1 1,0 1 0,0 0 0,1 0 0,-1 0-1,0 0 1,0 0 0,0 0 0,0 0 0,-1 0 0,1 0-1,0 0 1,0 0 0,0 1 0,-1-1 0,1 1-1,0-1 1,-1 1 0,1-1 0,-1 1 0,1 0 0,0-1-1,-1 1 1,-2 0 0,0 0 25,-1-1-1,0 1 1,0 0-1,0 1 1,0-1-1,0 1 1,0 0 0,0 0-1,0 1 1,-7 2-1,6-1-41,0 1 0,1-1-1,-1 1 1,0 0-1,1 0 1,0 1-1,0-1 1,1 1 0,-1 0-1,1 0 1,0 1-1,0 0 1,0-1-1,1 1 1,0 0 0,0 0-1,1 1 1,0-1-1,0 1 1,0-1 0,1 1-1,0 0 1,0-1-1,1 1 1,0 0-1,0 0 1,0-1 0,1 1-1,0 0 1,2 7-1,0 1-9,1-1-1,0 1 1,2-1-1,-1 0 1,2 0-1,0-1 0,0 1 1,16 19-1,-19-28 18,0 1 0,0-1 0,1 0 0,0 0-1,0-1 1,1 1 0,-1-1 0,1 0 0,0-1-1,0 1 1,0-1 0,0 0 0,0-1 0,1 0 0,0 0-1,-1 0 1,1-1 0,0 0 0,0 0 0,-1 0-1,9-1 1,24-2-27,-22 1-402,-1 0 1,1 0 0,30-8-1,-20-2-102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12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8922,'0'0'28,"0"-1"1,0 1-1,0 0 0,0 0 0,-1-1 1,1 1-1,0 0 0,0-1 1,0 1-1,0 0 0,0 0 1,0-1-1,1 1 0,-1 0 1,0-1-1,0 1 0,0 0 1,0 0-1,0-1 0,0 1 0,0 0 1,1 0-1,-1-1 0,0 1 1,0 0-1,0 0 0,0-1 1,1 1-1,-1 0 0,0 0 1,0 0-1,1 0 0,-1-1 1,0 1-1,0 0 0,1 0 1,-1 0-1,0 0 0,0 0 0,1 0 1,-1 0-1,0 0 0,1 0 1,-1 0-1,0 0 0,0 0 1,1 0-1,-1 0 0,0 0 1,1 0-1,19 0-97,-19 0 113,27 3-61,0 1 0,0 2 0,0 0 0,-1 2 0,0 1 1,-1 1-1,0 1 0,34 20 0,-52-25 27,-1-1 0,0 1 0,12 11 0,-17-14-1,0-1 0,0 1 0,0-1 0,0 1 1,0 0-1,0 0 0,-1 0 0,1 0 0,-1 0 0,0 0 0,0 1 1,0-1-1,0 4 0,0-6 2,-1-1 0,0 1 0,0-1 0,0 1 0,0-1 0,0 1 0,0-1 0,0 1 0,0-1 0,0 1 0,0-1 0,-1 1 1,1-1-1,0 1 0,0-1 0,0 1 0,-1-1 0,1 0 0,0 1 0,0-1 0,-1 1 0,1-1 0,0 1 0,-1-1 0,1 0 0,-1 1 0,1-1 0,0 0 0,-1 0 0,1 1 0,-1-1 0,1 0 0,-1 0 1,1 1-1,-1-1 0,1 0 0,-1 0 0,1 0 0,-1 0 0,1 0 0,-1 0 0,1 0 0,-1 0 0,1 0 0,-1 0 0,1 0 0,-1 0 0,1 0 0,-1 0 0,1-1 0,-1 1 0,1 0 0,-1 0 0,0-1 1,-2 0 79,0-1 0,0 1 0,0-1 0,0 0 0,0 0 0,0 0 0,-4-3 0,-5-9-43,0-1-1,0 0 1,2-1-1,0 0 1,0 0-1,2-1 1,0 0-1,1-1 1,1 1-1,0-1 1,2-1-1,0 1 1,1-1-1,0 0 1,2 1-1,0-1 1,4-30-1,-1 39-222,0-1 0,1 1 0,0 0-1,0 0 1,1 0 0,1 0 0,0 1 0,0 0 0,1 0 0,0 0-1,0 1 1,1-1 0,0 2 0,12-11 0,7-3-792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1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2511 10578,'19'11'-81,"-1"-2"54,1-1-1,0-1 1,0-1-1,1-1 1,0 0 0,0-2-1,0 0 1,0-1 0,41-1-1,12-6 10,99-19 0,-159 22 15,172-31-9,-2-8 0,305-110 0,-229 40 87,275-162 0,-232 81-57,-237 143-5,-3-2 0,79-84-1,-105 95 81,-1-1 0,-3-2 0,-1-2-1,36-71 1,-48 76 93,-1-1-1,-2-1 0,-3-1 1,-1 0-1,-2 0 1,5-50-1,-10 51-53,-2 0 0,-3-1-1,-1 1 1,-6-42 0,4 63-57,-1 0 1,-1 1-1,-1-1 0,0 1 0,-2 1 1,0-1-1,-2 1 0,0 1 0,-1 0 1,-13-18-1,2 11-23,-1 1-1,-1 1 1,-1 1-1,-1 2 1,0 0 0,-2 2-1,0 0 1,-1 2-1,-32-12 1,-24-6-86,-177-44 0,176 59 13,-1 3 1,0 3-1,-1 5 1,0 3-1,-1 5 0,1 3 1,0 4-1,-103 21 1,-43 29-41,191-43 43,1 1-1,0 2 1,-55 33-1,-285 192-101,349-220 109,1 2 1,1 1-1,1 1 0,1 2 1,1 1-1,-38 53 0,6 16-52,-76 167 0,91-173 17,-6 17 3,-39 120-1,72-174 13,3 1 0,2 0 1,3 1-1,-4 75 0,13-108 6,2-1-1,0 1 1,2-1 0,0 0 0,2 1 0,0-1-1,2-1 1,16 39 0,-9-32-13,2 0 1,1-1-1,1 0 1,1-2-1,38 41 1,-38-47 9,1-1-1,0-1 1,2-1 0,31 20 0,-36-27-4,0-1 1,0-1-1,1-1 0,0 0 0,0-1 1,1-1-1,21 3 0,14-2-334,0-3 0,1-2 0,75-9 0,-24-5-172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7682,'1'3'152,"0"0"0,0 0-1,0 0 1,0-1 0,0 1 0,-1 0 0,1 0 0,-1 0 0,0 3 0,2 4-112,2 12-41,1 0 0,2 0 1,16 39-1,-17-50-13,0 1 0,1-1-1,0 0 1,0 0 0,1 0 0,0-1-1,1-1 1,10 10 0,-16-16 50,0-1 0,1 0 0,-1 0-1,0 0 1,1 0 0,-1 0 0,1 0 0,-1-1 0,1 0 0,0 0-1,-1 0 1,1 0 0,0 0 0,0-1 0,0 0 0,0 0-1,5 0 1,-4-1 114,-1 0-1,1 0 0,-1-1 0,0 0 0,1 0 0,-1 0 1,0 0-1,0 0 0,0-1 0,-1 0 0,1 0 1,6-6-1,-4 1 46,1 0 1,-1 0 0,0 0-1,-1-1 1,0 0-1,0 0 1,-1 0 0,0-1-1,-1 0 1,0 0-1,0 1 1,1-17 0,-3 13-156,0 0 0,-1 0 1,-1 0-1,-1 0 1,1 0-1,-2 0 0,0 0 1,-1 0-1,0 1 1,0-1-1,-2 1 0,1 0 1,-14-19-1,17 28-62,-1 0 0,1 1-1,-1-1 1,0 0 0,0 1 0,0-1-1,0 1 1,0 0 0,-1 0 0,1 1-1,0-1 1,-1 1 0,0-1 0,1 1-1,-1 0 1,0 0 0,0 1 0,1-1-1,-1 1 1,0 0 0,0 0 0,-5 1-1,1 0-383,-1 1-1,0 0 0,1 0 0,-1 1 0,1 0 1,0 1-1,0 0 0,-11 7 0,9-4-261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1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7498,'0'0'97,"0"-1"-1,0 1 1,0 0 0,0 0 0,-1 0 0,1-1 0,0 1 0,0 0 0,0 0 0,-1 0 0,1 0 0,0 0 0,0-1 0,0 1-1,-1 0 1,1 0 0,0 0 0,0 0 0,-1 0 0,1 0 0,0 0 0,0 0 0,-1 0 0,1 0 0,0 0 0,0 0 0,-1 0-1,1 0 1,0 0 0,0 0 0,0 0 0,-1 0 0,1 1 0,0-1 0,0 0 0,-1 0 0,1 0 0,0 0 0,0 0 0,0 0-1,0 1 1,-1-1 0,1 0 0,0 0 0,-6 16 822,1 23-1500,5-37 819,-2 407-94,2-404-145,7 79 26,-6-76-26,1 1-1,0-1 0,0 0 0,1 0 1,0 0-1,0 0 0,9 13 0,-12-20-35,1 0-1,0 0 1,0 1-1,0-1 1,0 0-1,0 0 1,0 0-1,0 0 1,0 0-1,1 0 1,-1-1-1,0 1 1,0 0-1,1-1 1,-1 1-1,0 0 1,1-1-1,-1 0 1,1 1-1,-1-1 1,1 0-1,-1 0 1,1 0-1,-1 0 1,0 0-1,1 0 0,-1 0 1,1 0-1,-1-1 1,3 0-1,14-10-370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1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37 7274,'-8'-2'104,"0"1"1,0 0-1,0 1 1,-1-1-1,1 1 1,0 1-1,0 0 1,0 0-1,0 1 1,0-1-1,0 2 1,0-1 0,0 1-1,1 0 1,-1 1-1,1 0 1,-7 5-1,-2 2 7,0 1-1,1 0 0,0 1 0,1 1 1,0 0-1,-12 17 0,17-17-44,-1 1-1,2-1 0,0 1 0,1 1 0,1-1 0,0 1 0,1 0 0,1 1 0,0-1 0,-1 22 0,1 13 20,2 0 0,5 54 0,0-61-29,2-1 0,13 58 0,-12-78-41,1 1-1,1-1 1,1-1-1,1 1 1,23 35-1,-21-39-6,1-1 0,1 0 0,1-1-1,0-1 1,1 0 0,34 24 0,-39-32-33,0-1 1,0-1-1,1 0 1,0 0-1,0-1 1,1-1-1,0 0 1,-1-1-1,1 0 1,1-1-1,-1 0 1,26-1-1,-14-3-190,1-1 0,-1-1 0,0-1 0,35-13 0,93-45-558,-124 49 773,-2 0 0,0-2 1,-1-1-1,29-25 1,-46 35 106,-1-1 1,1 0 0,-2 0 0,1-1 0,-1 0 0,0-1 0,-1 0 0,0 0 0,-1 0-1,0 0 1,-1-1 0,0 0 0,0 0 0,3-19 0,-5 2 132,0 0 0,-2-1 0,-1 1 0,-7-38 0,-28-110 236,29 150-403,-1-1 0,-1 1-1,-2 0 1,0 1-1,-2 0 1,0 1 0,-2 1-1,-1 0 1,0 1 0,-2 0-1,0 2 1,-2 0 0,0 1-1,-34-24 1,45 37-74,0 0 0,-1 1 1,0 0-1,0 0 0,0 1 1,0 0-1,-1 1 0,1 0 1,-1 1-1,0 0 0,0 1 1,0 0-1,0 0 0,0 1 0,0 1 1,0 0-1,0 1 0,0 0 1,1 0-1,-1 1 0,1 0 1,-17 8-1,-15 9-204,-75 47 0,56-21-3135,49-37 2185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4465,'0'16'1725,"2"-1"1,3 20-1,23 74-1159,-11-47 29,106 361 237,-119-411-808,1-1-1,-1-1 1,2 1-1,12 19 0,-17-28-60,1 0 0,-1 0-1,1 0 1,0 0 0,-1 0-1,1 0 1,0-1-1,0 1 1,1-1 0,-1 1-1,0-1 1,0 0 0,1 0-1,-1 0 1,1 0-1,-1 0 1,1 0 0,-1-1-1,1 1 1,-1-1 0,1 0-1,0 0 1,-1 0-1,1 0 1,-1 0 0,1 0-1,0-1 1,3 0 0,21-11-421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45 8466,'-2'-3'162,"-1"0"0,1 0 1,-1 1-1,0 0 0,0-1 1,0 1-1,0 0 0,0 0 1,0 1-1,0-1 0,-7-1 1,8 2-135,0 1 0,1 0 0,-1 0 0,0 0 0,0 0 0,1 0 0,-1 0 0,0 0 0,1 1 0,-1-1 0,0 1 0,1-1 0,-1 1 0,0 0 0,1-1 0,-1 1 0,1 0 0,-1 0 0,1 0 0,0 0 0,-1 1 0,1-1 0,0 0 0,0 0 0,0 1 0,0-1 0,0 1 0,-1 1 0,-5 10-21,1 1-1,0 0 1,1 0 0,1 0-1,0 1 1,1 0-1,0-1 1,1 1-1,1 0 1,1 24-1,0-27-4,1-1-1,1 1 1,0-1 0,1 1-1,0-1 1,0 0-1,1 0 1,0 0-1,1-1 1,1 0-1,0 0 1,11 16-1,-13-21 1,1 1 0,0-1-1,0 0 1,0 0 0,1-1-1,-1 1 1,1-1 0,0 0-1,0-1 1,1 0-1,-1 0 1,1 0 0,-1-1-1,1 1 1,0-2 0,0 1-1,0-1 1,0 0 0,0 0-1,0-1 1,13-1-1,-8-1 14,0 0 0,-1-1 0,0-1 0,1 1 0,-1-2-1,-1 0 1,1 0 0,-1-1 0,13-9 0,-18 12 37,1-1 0,-1 0 0,0 0 0,-1-1 0,1 1 0,-1-1 0,0 0 0,0 0 0,-1 0 0,1-1 0,-1 0 0,0 1 0,-1-1 0,1 0 0,-1 0 0,0 0 0,-1 0 0,2-11 0,-3 11-8,-1 0 0,0 1 0,0-1 0,0 0 1,-1 0-1,1 1 0,-1-1 0,-1 1 0,-5-11 0,-32-44 88,33 51-109,-4-7-15,-1 1 1,0 1-1,-1 0 0,-1 1 1,0 0-1,-1 1 1,-26-16-1,36 24-21,-1 1 1,1 1-1,-1-1 1,0 1-1,0 0 1,0 0-1,0 0 1,0 1-1,-1 0 1,1 0-1,0 1 1,-1 0-1,1 0 1,0 0-1,-1 1 1,1 0-1,0 0 1,0 1-1,0 0 1,0 0-1,0 0 1,0 0-1,0 1 1,1 0-1,-1 1 1,-5 3-1,6-3-83,0 1 0,0-1-1,0 1 1,1 0 0,-1 1-1,1-1 1,0 1 0,1 0 0,-1-1-1,-2 9 1,-2 8-115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40 6177,'1'-7'143,"-4"-17"1739,3 23-1843,-1 1-1,1-1 1,0 1 0,-1-1 0,1 1 0,-1-1 0,1 1-1,-1-1 1,1 1 0,-1-1 0,0 1 0,1 0 0,-1-1-1,1 1 1,-1 0 0,0-1 0,1 1 0,-1 0-1,0 0 1,1 0 0,-1 0 0,0 0 0,1 0 0,-1 0-1,0 0 1,1 0 0,-1 0 0,0 0 0,1 0 0,-1 0-1,0 0 1,1 1 0,-1-1 0,0 1 0,-11 2-21,0 2 1,1 0 0,0 0 0,0 1-1,0 1 1,1 0 0,0 0 0,0 1-1,1 0 1,0 0 0,0 1 0,-10 15-1,6-6-19,1-1-1,1 2 0,0-1 1,2 2-1,0-1 0,-8 28 1,13-35-9,0 0 1,0 1-1,2-1 0,-1 1 1,2-1-1,0 1 1,0 0-1,1 0 1,1 0-1,1 12 0,-1-23 4,-1 0-1,1 0 1,-1 0-1,1 0 1,-1-1-1,1 1 1,0 0-1,0-1 1,0 1-1,0 0 1,0-1-1,0 1 1,1-1-1,-1 0 1,0 1-1,1-1 1,-1 0-1,1 0 1,-1 0-1,1 0 1,0 0-1,1 1 1,0-1 2,0-1 0,0 1 0,0-1 0,0 0 1,0 0-1,0 0 0,0 0 0,1 0 0,-1-1 0,-1 1 0,1-1 0,5-2 0,4-1 13,0-2-1,-1 0 1,0 0-1,0-1 1,15-11-1,-12 5 10,0 1 1,-1-2-1,0 0 1,21-30-1,-26 32-7,-1 1 0,-1-1 0,0 0-1,-1 0 1,0-1 0,-1 0 0,5-24 0,-8 31 0,-1 0 0,1-1 0,-1 1 0,-1 0 0,0-1 0,1 1 0,-2 0 0,1 0 0,-1 0 0,0 0 0,0 0 0,-1 0 0,0 0 0,0 1 0,0-1 0,0 1 0,-1 0 0,-7-8 0,11 13-11,0 0-1,0 0 0,0 0 1,0-1-1,0 1 1,0 0-1,0 0 0,-1 0 1,1 0-1,0 0 1,0 0-1,0 0 0,0 0 1,0 0-1,0 0 1,0 0-1,0 0 0,0-1 1,-1 1-1,1 0 1,0 0-1,0 0 1,0 0-1,0 0 0,0 0 1,0 0-1,0 0 1,-1 0-1,1 0 0,0 0 1,0 0-1,0 0 1,0 0-1,0 0 0,0 0 1,0 0-1,0 1 1,-1-1-1,1 0 0,0 0 1,0 0-1,0 0 1,0 0-1,0 0 0,0 0 1,0 0-1,0 0 1,0 0-1,-1 0 1,1 0-1,0 1 0,0-1 1,0 0-1,0 0 1,0 0-1,0 0 0,0 0 1,0 0-1,0 0 1,0 1-1,1 10-17,4 16 12,72 198 38,-57-173-31,-10-23 4,41 117 18,-42-115-16,-2 1 0,6 58 1,-4 124 43,-10-174-36,-1-1-1,-3 0 1,-13 56-1,15-84-11,0-1-1,-1 0 1,0 0-1,-1-1 1,-6 11-1,9-18-1,1 0-1,-1 0 0,1 0 0,-1 0 0,0 0 1,0 0-1,0-1 0,0 1 0,0-1 0,0 1 1,0-1-1,-3 2 0,3-3 0,1 0-1,0 1 1,-1-1-1,1 0 1,-1 0-1,1 0 1,0 0-1,-1 0 1,1 0-1,-1-1 1,1 1-1,0 0 1,-1-1-1,1 1 1,0-1-1,-1 1 1,1-1-1,0 0 1,0 0-1,0 1 1,0-1-1,-1 0 0,1 0 1,-1-1-1,-1-2-7,-1 0 0,1 0-1,0 0 1,0 0-1,1-1 1,-1 1-1,1-1 1,0 0 0,-2-9-1,-10-49-14,9 35 13,0 2 3,-10-49-51,-9-118 1,23 169 48,1 0-1,1-1 1,1 1-1,2 0 1,0 0-1,1 0 0,1 0 1,2 1-1,10-25 1,-7 25-8,1 1 0,1 1 0,0 0 1,26-30-1,-32 43 12,0 0-1,0 1 1,1 0 0,0 1 0,0 0-1,0 0 1,1 0 0,0 1 0,0 1-1,0 0 1,0 0 0,1 0 0,19-3-1,-25 6 9,0 1 0,-1-1 0,1 1 0,0 0 0,0 1 0,0-1 0,-1 1 0,1 0-1,0-1 1,0 2 0,-1-1 0,1 0 0,-1 1 0,7 3 0,-5-1 6,0 0 1,-1-1-1,1 2 0,-1-1 1,0 0-1,0 1 0,-1 0 1,6 9-1,0 4 28,-1 1-1,0 0 1,-2 1-1,7 27 1,-10-30 6,1 0 0,1 32 0,-5-43-69,0-1 0,0 1-1,0 0 1,-1-1 0,0 1 0,0-1 0,0 1 0,-1-1 0,0 0 0,0 0 0,0 1 0,-5 7-1,5-12-891,-2-1 367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95 6657,'-11'-42'681,"2"4"79,7 27-248,2 8 24,3 13-448,5 12-88,6 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6337,'1'-1'66,"1"1"-1,-1 0 0,0 0 1,0 0-1,0-1 0,0 1 1,0 0-1,1 1 0,-1-1 1,0 0-1,0 0 0,0 0 1,0 1-1,0-1 0,0 1 1,0-1-1,0 1 0,0-1 0,0 1 1,0-1-1,0 1 0,0 0 1,0 0-1,0-1 0,0 1 1,-1 0-1,1 0 0,0 0 1,-1 0-1,2 1 0,17 36 187,-18-36-189,13 35 15,-2 0 1,-2 1-1,-1 0 0,-2 0 1,-1 1-1,0 52 1,-6-84-66,0-3 0,0 0-1,1 0 1,-2 0-1,1 1 0,0-1 1,-1 0-1,0 0 1,0 0-1,0 0 0,0 0 1,-1 0-1,-3 6 1,5-10-10,0 0 0,0 0 1,0 0-1,0 1 0,0-1 0,0 0 1,-1 0-1,1 0 0,0 0 1,0 1-1,0-1 0,0 0 0,-1 0 1,1 0-1,0 0 0,0 0 0,0 0 1,-1 1-1,1-1 0,0 0 1,0 0-1,0 0 0,-1 0 0,1 0 1,0 0-1,0 0 0,0 0 1,-1 0-1,1 0 0,0 0 0,0 0 1,-1 0-1,1 0 0,0 0 1,0 0-1,0 0 0,-1 0 0,1-1 1,0 1-1,-5-10 59,0-13-31,3-188 9,3 163-39,0 30 2,-1-18-13,8-56 0,-6 82 8,0 1 0,0-1 0,1 1 0,0 0 0,0 0 0,1 0 1,0 0-1,1 1 0,-1 0 0,2 0 0,6-9 0,-10 15 12,0 0 1,0 0-1,0 0 1,1 0-1,-1 0 0,0 0 1,1 0-1,0 1 1,-1-1-1,1 1 0,0 0 1,0 0-1,0 0 0,0 0 1,0 0-1,-1 1 1,2-1-1,-1 1 0,0 0 1,0 0-1,0 0 1,0 0-1,0 0 0,0 1 1,0 0-1,0-1 0,0 1 1,-1 0-1,1 0 1,0 1-1,0-1 0,-1 1 1,1-1-1,0 1 1,-1 0-1,4 3 0,2 3 21,1 0-1,-1 0 0,0 1 1,-1 0-1,0 1 0,-1-1 1,0 1-1,6 15 1,2 11 8,-3 1 0,-1 1 1,-2 0-1,4 42 1,-9-63-32,17 169 97,-18-107-2716,-2-58 1509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8682,'3'-5'105,"1"1"74,-1-1 0,1 1-1,0 0 1,7-6 0,-11 10-151,1 1 1,-1-1 0,1 0-1,-1 1 1,0-1 0,1 1-1,-1-1 1,0 0 0,1 1-1,-1-1 1,0 1 0,1-1-1,-1 1 1,0-1 0,0 1-1,0-1 1,0 1 0,1-1-1,-1 1 1,0-1 0,0 1-1,0-1 1,0 2-1,0-2-23,41 338 2550,-12-74-2187,-17-191-310,32 113 0,-38-168-134,0 0-1,0 0 1,2-1-1,0 0 1,1 0-1,1-1 1,1 0 0,24 28-1,-20-33-1315,-1-5 534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410 200 4841,'5'-13'456,"0"-1"1,-1 0-1,-1 0 1,0 0-1,-1 0 0,1-22 1,-3 33-404,-1-1-1,1 1 1,0 0 0,-1-1-1,0 1 1,1 0 0,-1 0-1,-1-1 1,1 1 0,0 0-1,-1 0 1,1 0 0,-1 1 0,0-1-1,0 0 1,0 1 0,0-1-1,-1 1 1,1-1 0,-1 1-1,1 0 1,-1 0 0,0 0 0,0 1-1,0-1 1,0 1 0,0-1-1,0 1 1,0 0 0,-1 0-1,1 1 1,0-1 0,-7 0-1,-1 0-43,0 1-1,0 0 0,-1 0 1,1 1-1,0 1 0,0 0 1,0 1-1,0 0 0,1 0 1,-1 1-1,1 0 0,-1 1 1,2 0-1,-1 1 0,0 0 1,-16 15-1,10-8-10,1 2 0,1-1 0,1 2 1,0 0-1,1 0 0,0 1 0,1 1 1,-11 26-1,16-30-8,0 0 0,1 0 0,0 1 0,1 0 0,1 0 0,1 0 0,0 0 0,1 0 1,0 23-1,2-29-6,1 1 1,-1-1-1,2 0 1,-1 0-1,1 0 1,0 0-1,1 0 1,0 0-1,1-1 1,0 0-1,0 0 1,0 0-1,1 0 1,1-1-1,-1 0 1,10 8-1,6 1-3,1 0-1,0-1 0,1-2 1,33 15-1,-32-18 32,-2 2-1,1 1 0,-1 1 0,34 27 1,-52-36-1,1 1 1,-1 0 0,0 0-1,-1 1 1,0-1 0,0 1 0,0 0-1,0 0 1,-1 0 0,-1 0-1,1 1 1,-1-1 0,0 1-1,-1-1 1,0 1 0,0 0-1,0 0 1,-2 9 0,1-11 1,0-1 0,-1 1 0,0-1 1,0 1-1,-1-1 0,0 1 0,0-1 0,0 0 1,0 0-1,-1 0 0,0 0 0,0 0 0,0-1 1,-1 1-1,1-1 0,-1 0 0,0 0 0,0 0 1,-1 0-1,1-1 0,-1 0 0,0 0 1,1 0-1,-1-1 0,-11 5 0,10-5 3,0 0 0,0-1 0,0 1 0,-1-1 0,1 0 0,-1-1-1,1 0 1,0 0 0,-9-1 0,12 1-32,1-1 0,-1 1 0,1-1 0,-1 0 0,1 0 0,-1 0 0,1 0 0,-1-1 0,1 1 0,0-1-1,0 1 1,0-1 0,0 0 0,0 0 0,0 0 0,0 0 0,1 0 0,-1 0 0,1 0 0,-1 0 0,1-1 0,0 1 0,0-1 0,0 1 0,-1-3-1,0-3-502,1 1 0,-1-1 0,1 0-1,0-9 1,1-12-539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5401,'3'12'856,"1"6"505,1 10-457,-2 5 64,2 10-488,-1 3-144,1-2-176,2 2-56,3-6-64,-1-4-16,1-8-232,1-12 152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9850,'-1'0'92,"1"0"0,-1 0 0,1 0 0,0 0 0,-1 0 0,1 0 0,-1 1-1,1-1 1,0 0 0,-1 0 0,1 0 0,-1 1 0,1-1 0,0 0 0,-1 0 0,1 1 0,0-1 0,-1 0 0,1 1-1,0-1 1,0 0 0,-1 1 0,1-1 0,0 0 0,0 1 0,0-1 0,-1 1 0,-1 18 651,7 21-1082,-4-34 538,5 36-194,3-1 1,1 0-1,2-1 1,2 0-1,1-1 1,2-1-1,32 53 1,-46-86-189,0 1 0,0-1-1,1 0 1,-1-1 0,1 1 0,0 0 0,1-1 0,-1 0 0,1 0 0,-1-1 0,1 1-1,8 3 1,5-1-761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 7594,'-4'-6'408,"1"1"-56,3 7-128,1 6-48,8 8-184,7 9-480,6 2 352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344 131 8850,'-8'-14'199,"0"1"1,-1 0 0,0 0-1,-1 1 1,0 1-1,-12-12 1,18 20-161,-1 0 0,1-1 0,-1 1 0,1 1 0,-1-1 0,0 1 0,0 0 1,0 0-1,-1 0 0,1 1 0,0-1 0,-1 2 0,1-1 0,-1 0 0,1 1 0,0 0 0,-1 0 0,1 1 1,-1-1-1,-9 3 0,8 0-35,0-1 1,-1 1-1,1 0 1,0 0-1,0 1 0,1 0 1,-1 0-1,1 1 1,0-1-1,0 1 1,1 1-1,-9 8 1,8-5-3,0 0 0,0 0 0,0 0 1,1 1-1,1-1 0,-1 1 0,2 1 1,-5 15-1,5-15-3,1 0 0,0 0-1,1 0 1,1 1 0,-1-1 0,2 0 0,-1 1 0,2-1-1,-1 0 1,2 0 0,-1 0 0,1 0 0,1-1 0,0 1-1,1-1 1,0 0 0,0 0 0,9 11 0,-11-17 0,0 0 1,1 0 0,-1-1 0,1 1-1,0-1 1,0 0 0,0 0 0,0 0-1,1-1 1,-1 0 0,1 1 0,0-1-1,0-1 1,0 1 0,-1-1-1,11 1 1,-9-1 3,1-1 0,-1-1 1,1 1-1,-1-1 0,1 0 0,-1-1 0,0 1 0,1-1 0,-1 0 0,0-1 0,11-6 1,-8 4 3,-1-1 1,0 1-1,0-2 1,-1 1-1,1-1 1,-1 0-1,-1-1 1,1 1-1,-1-1 1,-1-1-1,1 1 1,-2-1-1,1 0 1,-1 0-1,0 0 1,-1-1-1,3-11 1,-5 13-1,-1-1 0,0 1 1,0-1-1,-1 1 0,1-1 1,-2 1-1,0 0 0,-3-13 1,3 17-7,1 0 1,-1 0 0,1 0 0,-1 0 0,0 0-1,-1 0 1,1 0 0,-1 1 0,1-1 0,-1 1-1,0 0 1,0 0 0,-1 0 0,1 0 0,-1 1-1,1-1 1,-1 1 0,-4-3 0,7 5-4,1 0 0,-1 0-1,1 0 1,0 0 0,-1-1 0,1 1 0,-1 0 0,1 0 0,-1 0 0,1 0 0,-1 0-1,1 0 1,0 0 0,-1 0 0,1 1 0,-1-1 0,1 0 0,-1 0 0,1 0 0,-1 0-1,1 1 1,0-1 0,-1 0 0,1 0 0,0 1 0,-1-1 0,1 0 0,0 0-1,-1 2 1,-5 14-30,6 20 10,5-5 17,1 0 0,11 33-1,2 10 8,51 289 38,-66-327-33,0 1-1,-3 0 1,-1-1 0,-1 1 0,-2-1 0,-2 1-1,-1-1 1,-19 59 0,23-89-4,-1 0-1,0 0 1,0 0-1,-1 0 0,1 0 1,-1-1-1,0 0 1,-1 0-1,1 0 1,-1 0-1,0 0 1,-8 5-1,11-9 2,0 1-1,0-1 0,0 0 0,-1 0 1,1 0-1,0 0 0,0 0 0,-1 0 1,1-1-1,-1 1 0,1-1 1,-1 1-1,1-1 0,0 0 0,-1 0 1,1 0-1,-1 0 0,1-1 1,-1 1-1,1-1 0,-1 1 0,1-1 1,0 0-1,-1 0 0,1 0 0,0 0 1,0 0-1,0-1 0,0 1 1,0-1-1,0 1 0,0-1 0,0 0 1,1 0-1,-1 1 0,-1-4 0,-3-4 7,0-1-1,0 0 0,1 0 1,1 0-1,-6-18 0,-12-56 1,20 78-10,-10-47-135,1 0 1,3-1 0,3 0-1,1-63 1,5 98-176,1 1 0,1-1 1,1 1-1,5-18 0,10-11-255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7858,'6'25'1140,"73"283"-405,-77-303-628,-1-6-31,2-15 3,1-38-57,-3 39-5,4-66 5,11-97-7,-15 169-20,2 0 0,-1 0 0,1 0 0,0 0 0,1 1 0,0-1 0,0 1 0,9-12 0,-12 18 15,0 0 0,1 0 0,0 0 1,0 0-1,-1 1 0,1-1 0,0 0 0,0 1 0,0-1 0,1 1 1,-1 0-1,0 0 0,0 0 0,1 0 0,-1 0 0,1 0 1,-1 1-1,1-1 0,-1 1 0,1-1 0,-1 1 0,1 0 1,-1 0-1,1 0 0,-1 1 0,1-1 0,-1 1 0,1-1 0,-1 1 1,1 0-1,-1 0 0,1 0 0,-1 0 0,0 0 0,3 2 1,3 2 58,-1 1 0,1 1 1,-1-1-1,0 1 0,-1 0 1,0 1-1,0-1 0,0 1 1,-1 1-1,8 16 0,-2-2 2,-2 1 1,13 48-1,-13-27 16,5 86 1,2 14-698,-13-131-544,0-4 449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5801,'24'55'2291,"43"87"-380,-59-127-1893,1-1 0,1 0-1,0-1 1,1 0 0,0-1-1,1 0 1,16 13 0,-25-23-13,-1 0 0,0-1-1,0 1 1,1-1 0,-1 0 0,1 1 0,0-1 0,-1 0-1,1 0 1,0-1 0,-1 1 0,1-1 0,0 1 0,0-1 0,0 0-1,-1 0 1,5 0 0,-4-1 3,0 0 0,0 0 0,0 0 0,0-1-1,-1 1 1,1-1 0,-1 0 0,1 1 0,-1-1 0,1 0 0,-1 0 0,0-1 0,0 1-1,0 0 1,3-6 0,7-9 12,-1 0-1,0-1 1,-2 0-1,0-1 1,-1 0-1,7-26 0,-12 32-3,0 0-1,-1 0 0,-1-1 0,0 1 1,-1 0-1,-1 0 0,0 0 1,0-1-1,-1 1 0,-8-24 0,7 26 23,2 5 11,-1 0 0,0-1 0,0 1-1,0 0 1,-1 0 0,0 1-1,0-1 1,-1 0 0,1 1 0,-1 0-1,-5-5 1,9 10-46,0 0 1,-1 0-1,1 0 1,0 0-1,0 0 1,-1 0-1,1 0 0,0 0 1,0 0-1,-1 0 1,1 0-1,0 0 0,0 0 1,-1 1-1,1-1 1,0 0-1,0 0 1,0 0-1,-1 0 0,1 1 1,0-1-1,0 0 1,0 0-1,0 0 0,-1 1 1,1-1-1,0 0 1,0 0-1,0 0 1,0 1-1,0-1 0,0 0 1,0 0-1,0 1 1,0-1-1,0 0 0,0 1 1,0-1-1,0 0 1,0 0-1,0 1 1,0-1-1,0 0 0,0 1 1,-1 14 27,1-15-28,-1 31 99,3 0 0,0 0 0,8 35 0,26 91-20,-25-114-69,-4-15-160,10 38 385,-15-59-589,1-1 0,-1 1 0,2-1 0,-1 0 0,0 0-1,1 0 1,6 7 0,-1-5-673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6977,'4'7'301,"-1"1"-1,0-1 0,-1 1 0,1 0 0,-1 0 0,-1 1 0,0-1 0,1 9 0,2 16 75,27 102 357,7 43-375,-33-134-319,-4-26-21,1 0-1,1 0 0,0 0 0,1-1 1,1 1-1,11 25 0,-11-40 95,-4-12-61,-3-14-1,-44-260 55,-3-27-102,48 305-1,-2-23 7,2-1-1,2-31 1,-1 53 3,0 1 0,1 0 0,0-1-1,0 1 1,1 0 0,0 0 0,0 0-1,0 0 1,1 0 0,-1 1 0,1-1-1,1 1 1,-1-1 0,1 1 0,0 0-1,5-4 1,-5 6-1,-1 1 0,1 0-1,-1 0 1,1 1 0,0-1 0,0 1-1,0 0 1,0 0 0,0 0-1,0 0 1,0 1 0,1 0 0,-1 0-1,0 0 1,0 0 0,0 0 0,0 1-1,0 0 1,0 0 0,7 2-1,0 1 5,-1 1 1,1-1-1,-1 2 0,0-1 0,0 1 0,10 8 0,-10-5-7,0 0 1,-1 0-1,0 1 1,0 0-1,-1 1 1,0 0-1,-1 0 1,0 1-1,-1 0 1,-1 0-1,0 0 1,0 1-1,5 23 1,-8-26-2,0 0 0,-1-1 0,0 1 0,-1 0 0,0 0 0,0 0 0,-1-1-1,-1 1 1,1 0 0,-2-1 0,1 1 0,-1-1 0,0 1 0,-1-1 0,0 0 0,-1-1 0,0 1 0,0-1 0,-8 9 0,4-6 195,-1 0 0,0-1 1,-1 0-1,0-1 0,0-1 0,-1 1 1,0-2-1,-21 11 0,4-8 735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2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483 403 5873,'8'-6'162,"1"-2"198,1 0 0,1 1 0,-1 1 0,1-1 0,18-6 0,-26 12-313,0 0-1,-1 0 1,1 1-1,0-1 1,0 1-1,-1 0 1,1 0-1,0 0 0,0 0 1,0 0-1,-1 0 1,1 1-1,0 0 1,0-1-1,-1 1 1,1 0-1,-1 0 1,1 0-1,-1 1 1,1-1-1,-1 1 0,0-1 1,1 1-1,-1 0 1,0 0-1,0 0 1,0 0-1,-1 0 1,1 0-1,0 1 1,1 2-1,2 3-17,-1 0 0,1 1-1,-2-1 1,1 1 0,-1 0 0,0 0-1,-1 0 1,0 1 0,1 13 0,-2-7 2,-1 1 0,-1-1 0,0 1 0,-7 29 0,-5 1 18,-2-1 1,-34 72-1,-13-1 41,47-91-85,20-29-10,-1 1 0,1 0 1,-1 1-1,1-1 0,4 0 1,64-17 26,-18 5 2,72-27 0,-118 37-19,34-13-13,-1-2-1,42-27 1,-73 39 6,-1 1 0,0-1 0,-1-1 0,0 0 0,0 0 0,0-1 0,-1 0 0,-1 0 0,0-1 0,0 0 0,-1 0 0,0-1 0,6-15 0,-10 20 6,-1-1 0,0 1 0,0-1 0,0 0 0,-1 1 0,0-1 0,-1 0 0,1 1 0,-1-1-1,-1 1 1,1-1 0,-1 1 0,0-1 0,-1 1 0,-4-9 0,-5-8 7,-1 0 0,-25-32 0,1 9-6,-61-62-1,-53-32 103,132 123-64,3 2 73,0 1 1,-2 0 0,0 2-1,0 0 1,-24-11-1,34 19-97,-1 1 0,1 0 0,0 0 0,-1 1 0,1 0 0,-1 1 0,0 0-1,0 0 1,1 1 0,-1 0 0,0 1 0,0-1 0,0 2 0,1-1 0,-16 6-1,0 3-17,0 0 0,1 2-1,0 0 1,1 2 0,0 0-1,1 2 1,1 0-1,0 2 1,2 0 0,0 0-1,1 2 1,-16 24-1,13-15 1,2 0 0,1 2 0,1 0 0,2 1 0,1 1 0,1 0 0,2 1 0,-9 52-1,10-25-2,2-1-1,3 1 1,7 119-1,0-155 2,0 1 0,2-1 0,0 0 0,2-1 0,1 1 0,1-1 0,1-1 0,1 0 0,1 0 0,1-1 0,1-1 0,18 23-1,-14-25-20,0 0-1,1-1 0,1 0 1,0-2-1,1 0 0,1-2 0,1 0 1,47 21-1,-54-29-37,1-1 0,0 0 0,0-1 0,1 0 0,-1-2 0,1 0 0,-1-1-1,1-1 1,-1 0 0,1-1 0,0-2 0,-1 1 0,0-2 0,23-7 0,6-7 43,-1-3 0,-1-1 0,-1-2-1,0-2 1,72-59 0,-96 68 88,0-2 0,-1 1 0,-1-2 0,-1 0 0,0-2 0,-2 1-1,0-2 1,-2 1 0,-1-2 0,13-36 0,-10 17 77,-2-1-1,-2 0 1,-2-1 0,-2 0-1,1-52 1,-7 58-110,-2 0 0,-1 1 0,-2-1 0,-2 1 0,-1 0 0,-2 1 0,-2-1 1,-26-58-1,33 86-37,0 0 1,-1 0 0,0 1 0,0-1 0,-1 2 0,0-1-1,-1 0 1,-15-12 0,16 16-2,0 0 1,-1 0-1,0 1 1,1 0-1,-2 1 1,1 0-1,0 0 0,-1 0 1,1 1-1,-1 1 1,-15-2-1,8 2-161,0 2 0,-1-1 0,1 2 1,0 0-1,1 1 0,-1 1 0,0 0 0,1 1 0,0 1 1,0 0-1,0 1 0,1 1 0,0 0 0,-13 11 0,-12 11-624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5585,'0'-1'211,"1"-1"1,0 1-1,-1-1 0,1 1 0,-1-1 0,1 1 0,-1-1 0,0 1 1,0-1-1,1 1 0,-1-1 0,0 1 0,-1-1 0,1 1 1,0-1-1,0 1 0,-1-3 0,3 1 667,5 6-603,8 10-214,12 20-16,-2 1 0,-1 1 0,36 69 0,-10-15-23,-37-67-12,21 36 44,3-1 0,74 87 0,-105-138 5,0 0-1,1 0 0,0-1 1,0 1-1,1-2 0,-1 1 0,1-1 1,11 4-1,-17-7-21,0 0-1,0 0 1,0-1 0,0 1-1,0-1 1,0 1-1,0-1 1,0 0 0,0 0-1,0 0 1,0 0 0,0 0-1,0 0 1,0-1-1,0 1 1,0-1 0,0 1-1,0-1 1,0 0 0,0 0-1,0 0 1,0 0-1,0 0 1,-1 0 0,1 0-1,0-1 1,-1 1 0,1-1-1,-1 1 1,0-1 0,1 1-1,-1-1 1,0 0-1,0 0 1,0 0 0,0 1-1,0-1 1,-1 0 0,1 0-1,-1 0 1,1-3-1,1-2 7,-1 0-1,0-1 0,0 1 1,-1 0-1,0-1 0,0 1 1,-2-9-1,-12-55 7,2 8-31,-1-43-11,5-1 1,9-175 0,-1 269-33,0 8-3,0 0 1,0 0 0,1 0-1,-1 1 1,1-1 0,0 0-1,1 0 1,-1 0 0,1 1-1,0-1 1,0 1 0,3-6-1,-4 10-26,-1 0-1,1 0 0,-1-1 0,0 1 0,1 0 1,-1 0-1,1 0 0,-1 0 0,1 0 0,-1 0 0,0 0 1,1 0-1,-1 0 0,1 0 0,-1 0 0,1 0 0,-1 1 1,0-1-1,1 0 0,-1 0 0,1 0 0,-1 0 1,0 1-1,1-1 0,-1 0 0,0 0 0,1 1 0,-1-1 1,0 0-1,1 1 0,-1-1 0,1 1 0,10 12-1691,-11-12 1531,11 15-890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10106,'-2'0'368,"1"0"-48,-1 3-64,2 12-80,3 8-24,2 17-8,0 5 0,4 7-7,0 2-41,0-5-56,2-2-8,-1-3-16,0-1 8,-1-7-24,-2-7-208,-1-16-2553,1-10 1953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 8306,'-12'-3'368,"-2"0"32,5 0-64,6 3-64,1 0-152,8 0-128,2 0-16,9 6-256,4 2-840,5 2 712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206 232 5753,'10'-16'633,"-2"0"0,0-1 1,-1 0-1,6-19 0,-12 30-513,1 1 0,-1 0 0,0-1 1,-1 1-1,1-1 0,-1 1 0,0-1 0,-1 1 1,1-1-1,-1 1 0,0-1 0,0 1 0,-1 0 1,0-1-1,0 1 0,0 0 0,-6-9 0,7 12-104,0 0-1,-1 1 0,1-1 1,-1 0-1,1 1 0,-1-1 1,0 1-1,1 0 0,-1 0 1,0-1-1,0 1 0,0 0 1,0 1-1,0-1 0,0 0 0,0 0 1,0 1-1,-3-1 0,0 1-4,1 0 0,0 0-1,0 0 1,0 1-1,0-1 1,-1 1 0,1 0-1,0 0 1,-4 3-1,-2 0-6,0 1 0,1 0 1,0 1-1,0 0 0,0 0 0,-13 13 0,14-11-4,1 1 0,0-1 1,1 1-1,0 0 0,0 0 1,1 1-1,0 0 0,1 0 1,-4 11-1,4-5 4,0 0 0,1 0-1,1 1 1,0-1 0,2 26 0,1-14 18,2 0 1,2 0-1,0-1 0,2 1 1,1-1-1,19 45 0,-17-51-5,0-1-1,0-1 1,21 27-1,-28-41-22,0-1 0,1 1 0,0-1 0,0 0 0,0 0 1,0 0-1,1-1 0,-1 1 0,1-1 0,0 0 0,0-1 0,0 1 0,1-1 0,-1 0 0,1 0 1,-1-1-1,1 1 0,10 0 0,-11-3-257,1 0 0,-1 0 0,0 0 0,0-1 0,0 1 0,0-2 1,0 1-1,0 0 0,0-1 0,-1 0 0,1 0 0,-1 0 0,0-1 0,0 1 0,5-6 1,12-12-1007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8690,'0'-1'29,"0"0"-1,0 0 1,0 0 0,0 0 0,0 1-1,0-1 1,1 0 0,-1 0 0,0 0 0,0 0-1,1 0 1,-1 0 0,0 1 0,1-1-1,-1 0 1,1 0 0,-1 0 0,1 1-1,-1-1 1,1 0 0,0 1 0,-1-1-1,1 0 1,1 0 0,23-15-77,-19 12 94,45-27 582,2 2-1,89-34 0,-135 60-613,-1 1 0,1 0 1,0 0-1,0 0 0,0 1 0,0 0 0,1 1 0,-1-1 1,11 2-1,-14 0-10,1 0 0,-1 0 0,0 0 0,0 1 0,0 0 1,0 0-1,0 0 0,0 0 0,0 1 0,0-1 0,-1 1 0,0 0 1,1 0-1,-1 0 0,0 0 0,4 7 0,2 4-8,-1 1 0,0 0 0,-1 0 0,0 1 0,5 19 0,-5-13-353,-3-12 143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17 310 7242,'-11'-11'1488,"10"11"-1459,1 0 1,0 0-1,0 0 0,0 0 1,-1 0-1,1 0 1,0 0-1,0 0 0,0 0 1,0 1-1,-1-1 0,1 0 1,0 0-1,0 0 1,0 0-1,-1 0 0,1 0 1,0 0-1,0 0 0,0 0 1,0 1-1,0-1 1,-1 0-1,1 0 0,0 0 1,0 0-1,0 0 1,0 1-1,0-1 0,0 0 1,0 0-1,0 0 0,0 0 1,-1 1-1,1-1 1,0 0-1,0 0 0,0 1 1,0 28 900,1-23-994,3 31 294,2 1 0,2-1-1,1 0 1,26 68 0,-32-99-225,0 1 0,0-1 0,0 0 0,1 0 0,0-1 0,0 1 0,0-1 1,1 0-1,7 7 0,-10-11-1,0 1 1,0-1-1,0 0 1,1 0-1,-1 0 1,0 0-1,0 0 1,1 0-1,-1-1 1,1 1-1,-1-1 1,0 1-1,1-1 1,-1 0-1,1 0 1,-1 0-1,1 0 1,-1-1-1,0 1 1,1-1-1,-1 1 1,1-1-1,-1 0 1,0 0-1,0 0 1,0 0-1,1 0 1,-1-1-1,0 1 1,1-2-1,5-3 5,-2-1 0,1 1 0,-1-1 0,0-1 0,0 1 0,-1-1 0,0 0 0,0 0 0,-1 0 0,0-1 0,-1 1 1,0-1-1,0 0 0,0 0 0,-2 0 0,3-16 0,-2-3 10,-1 0 0,0 0 0,-3 0 0,-5-37 1,5 49-10,-1-4 4,-10-38-1,14 86-103,-1-8 84,3 1 6,0 1 1,1-1-1,1 0 1,1 0-1,1-1 0,1 1 1,16 29-1,-20-42 1,0-1-1,1 1 0,0-1 1,0-1-1,1 1 0,-1-1 1,2 0-1,-1 0 0,1 0 1,-1-1-1,2 0 0,-1 0 1,0-1-1,1 0 0,0-1 1,0 1-1,0-1 0,0-1 1,1 0-1,-1 0 0,18 1 1,-22-3 10,0 0 1,1 0 0,-1 0 0,0-1-1,0 0 1,1 0 0,-1 0 0,0-1-1,0 1 1,0-1 0,0 0 0,-1 0-1,1 0 1,4-4 0,-2 2 38,-1-2 0,1 1 0,-1-1 0,0 0 0,-1 0 0,1 0 0,4-10 0,0-2 67,-1-1 0,-1 0 0,-1 0 0,0 0 0,3-26 1,-3 4 166,-2 0 0,-2 0 1,-1 0-1,-8-68 0,5 100-252,0-1-1,0 1 1,0-1 0,-1 1-1,-9-18 1,11 26-38,0-1 0,0 0 0,0 0 1,0 0-1,-1 1 0,1-1 0,-1 1 0,1-1 0,-1 1 1,1 0-1,-1-1 0,0 1 0,0 0 0,-2-1 1,2 2-25,1-1 0,-1 1 0,1 0 0,-1 0 0,0 0 0,1 0 1,-1 0-1,1 0 0,-1 0 0,1 1 0,-1-1 0,0 1 0,1-1 0,-1 1 1,1-1-1,0 1 0,-1 0 0,1 0 0,-1 0 0,1 0 0,-2 1 0,2-1-156,0 0-1,0 0 0,0 0 0,0-1 0,0 1 0,0 0 1,0 0-1,1 0 0,-1 1 0,0-1 0,1 0 1,-1 0-1,0 0 0,1 0 0,0 1 0,-1-1 0,1 0 1,0 1-1,-1-1 0,1 0 0,0 0 0,0 2 0,2 4-838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72 7882,'0'-9'329,"1"5"-60,-1-1 1,0 1-1,0-1 0,0 1 1,0-1-1,-1 1 0,0 0 0,0-1 1,0 1-1,0 0 0,-1 0 1,-3-6-1,6 18 27,44 160-79,13 63-175,-27-25 5,-7-45-46,-23-155-33,-1-2-47,1 0 0,0 0-1,-1 0 1,2-1 0,-1 1 0,3 5 0,-4-9 71,0 1 0,0-1-1,0 0 1,0 0 0,0 0 0,0 0-1,0 0 1,0 0 0,0 0-1,0 0 1,0 0 0,0 0 0,0 1-1,0-1 1,0 0 0,0 0 0,0 0-1,0 0 1,0 0 0,0 0 0,1 0-1,-1 0 1,0 0 0,0 0-1,0 0 1,0 0 0,0 0 0,0 1-1,0-1 1,0 0 0,0 0 0,0 0-1,0 0 1,1 0 0,-1 0 0,0 0-1,0 0 1,0 0 0,0 0-1,0 0 1,0 0 0,0 0 0,0 0-1,0 0 1,0 0 0,1 0 0,-1 0-1,0 0 1,0 0 0,0 0-1,0 0 1,0 0 0,0-1 0,0 1-1,0 0 1,0 0 0,0 0 0,0 0-1,1 0 1,-1 0 0,0 0 0,0 0-1,0 0 1,0 0 0,4-14-390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2 193 8450,'-1'-10'271,"0"0"0,2 0 0,-1 0 1,4-17-1,-3 22-208,0 1 1,1-1 0,0 1-1,0 0 1,0 0 0,0 0-1,1 0 1,-1 0 0,1 1-1,0-1 1,0 1 0,0-1-1,4-2 1,4-2 18,0 1 0,1 0 0,-1 0 0,1 1 0,0 0 0,1 1 0,-1 1 1,1 0-1,0 0 0,25-2 0,-21 4-55,-1 1 0,1 0 0,-1 1 0,1 1 0,-1 1 0,0 0 1,1 1-1,21 8 0,-29-8-22,-1 0 0,0 1 0,0 0-1,-1 1 1,1 0 0,-1 0 0,0 1 0,0-1 0,-1 1 0,0 1 0,0-1-1,0 1 1,-1 0 0,0 1 0,0-1 0,-1 1 0,0 0 0,5 14 0,-5-12-3,-1 0 1,-1 0 0,0 0-1,-1 0 1,1 1 0,-2-1 0,0 1-1,0-1 1,-1 0 0,0 1-1,-1-1 1,0 0 0,0 0-1,-1 0 1,-7 16 0,2-11-3,0 0-1,-1-1 1,0 0 0,-1 0 0,-1-1-1,-24 23 1,12-16-13,-2 0-1,-48 28 0,97-41-142,-1-4 151,19 2 8,68 18-1,-97-19 4,0 1-1,0 0 0,0 1 1,-1 0-1,0 1 0,0 0 1,0 1-1,-1 0 0,12 12 1,-10-8 3,-1 1 0,0 1 0,-1 0 0,0 1 0,-1 0 0,16 31 0,-24-40-4,1 0-1,-1 0 1,0 0 0,0 0 0,-1 0-1,0 1 1,0-1 0,-1 0-1,1 1 1,-1-1 0,-1 1 0,1-1-1,-1 0 1,0 1 0,0-1 0,-1 0-1,0 0 1,0 0 0,-1 0-1,1 0 1,-1-1 0,-7 11 0,-1-4 5,1 0 1,-1-1 0,-1 0 0,0-1 0,0-1 0,-1 0 0,0 0 0,-1-1 0,0-1 0,0 0 0,-24 7 0,13-6-8,-1-1 1,0-1-1,0-1 1,-1-2-1,1 0 1,-28-2 0,49-1-29,-1 0 1,0 0-1,0-1 1,1 0 0,-1 0-1,1-1 1,-1 1-1,1-1 1,-1 0 0,1-1-1,-8-4 1,10 5-45,0-1 0,0 1 0,1-1 0,-1 0 1,1 0-1,-1 0 0,1 0 0,0 0 0,0-1 1,1 1-1,-1 0 0,1-1 0,-1 1 0,1-1 1,0 0-1,0 1 0,1-1 0,-1-7 0,0-1-506,1 0 0,1 0 0,0 0 0,0 0 0,5-15 0,9-26-672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8794,'-6'0'128,"0"0"0,1 0 0,-1 1 0,0 0 0,1 0 0,-1 1 0,1-1 0,0 1 0,0 0 0,-1 0 0,1 1 0,0 0 0,1 0 0,-1 0 0,0 0 0,-4 6 0,3-3-104,1 0 1,0 1 0,0 0-1,0 0 1,1 1 0,0-1-1,1 1 1,-1 0 0,1 0-1,-2 10 1,1 1-15,1 1 0,0-1-1,1 0 1,1 0 0,1 1 0,5 33-1,-3-37-9,1 1 0,0-1 0,2 0 0,0 0 0,1-1 0,0 0 0,1 0 0,10 17 0,-14-28-5,0 0 1,0 0-1,1 0 0,-1 0 0,1 0 0,0-1 1,0 1-1,0-1 0,0 0 0,0 0 1,1-1-1,0 1 0,-1-1 0,1 0 0,8 2 1,-6-3 3,-1 0 0,1 0-1,-1-1 1,1 0 0,-1 0 0,1-1 0,0 0 0,-1 0 0,1 0 0,11-5 0,-2 0 15,0-2-1,-1 0 1,0 0 0,-1-2 0,0 1 0,0-2-1,-1 0 1,18-20 0,-21 20 35,0 0 0,0-1 0,-1-1 0,-1 1 0,0-1 0,-1-1 0,7-16 0,-12 24-24,0 0 0,0 0 0,-1 0 0,0 0 0,0-1 0,0 1 0,-1 0 0,0 0 0,0-1 0,-1 1 0,0 0 0,0 0 0,0 0 0,-1 0 0,0 0 0,0 0 1,0 0-1,-1 0 0,0 1 0,-4-7 0,0 2-30,-1 0 1,-1 1 0,1 0 0,-2 0 0,1 1 0,-1 0 0,0 1-1,0 0 1,-1 1 0,0 0 0,0 1 0,-1 0 0,1 0 0,-1 1-1,0 1 1,-1 0 0,1 1 0,0 0 0,-1 1 0,1 0 0,-1 1-1,1 0 1,-1 1 0,1 0 0,0 1 0,0 1 0,-13 4 0,19-6-199,1 1 1,0 0 0,0 1-1,-1-1 1,2 1 0,-1 0 0,0 0-1,0 1 1,1-1 0,0 1-1,0 0 1,-4 5 0,-4 7-665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9378,'-5'2'78,"-1"0"-1,1 1 1,-1 0-1,1 0 1,0 1-1,1-1 1,-1 1 0,0 0-1,1 1 1,0-1-1,0 1 1,0-1-1,1 1 1,0 0 0,0 1-1,0-1 1,0 0-1,1 1 1,0 0-1,0-1 1,0 1 0,0 6-1,-1 4-64,1 0 0,0 0-1,1 0 1,1 0 0,0 0-1,1 0 1,4 19 0,-3-25-9,1 0 0,0 0 0,0 0 0,1 0 0,0 0 0,0-1 0,1 1 0,0-1 0,1 0 0,12 14 0,-13-18-1,0-1 0,0 1-1,0-1 1,0 0-1,1 0 1,0-1-1,0 1 1,0-1-1,0-1 1,0 1 0,0-1-1,1 0 1,-1 0-1,1-1 1,0 0-1,-1 0 1,14-1-1,-9 0 27,1-2 0,0 0-1,-1 0 1,0-1 0,1 0 0,-1-1-1,0 0 1,-1-1 0,1 0-1,-1-1 1,17-11 0,-23 13 20,1 0 0,-1 0 1,1 0-1,-1-1 1,-1 1-1,1-1 0,0 0 1,-1 0-1,0 0 1,4-11-1,-6 12-6,1-1 0,-1 1 1,-1-1-1,1 1 0,-1-1 0,1 1 0,-1-1 1,-1 1-1,1-1 0,-1 1 0,1-1 1,-1 1-1,0-1 0,-1 1 0,-3-8 0,-2-2 6,-1 0 0,0 0 0,-1 1 0,-1 1 0,0-1-1,-16-14 1,3 6-26,0 1 0,-36-23 0,49 37-19,1 1 0,-1 0 1,-1 0-1,1 1 0,-1 0 0,-17-4 0,23 7-81,0 0-1,1 1 1,-1-1 0,0 1-1,0 0 1,0 0 0,0 0-1,1 1 1,-1-1 0,0 1-1,0 1 1,1-1 0,-1 1-1,1-1 1,-1 1 0,1 0 0,-7 5-1,10-6-70,0 0 0,0 0 0,0 0-1,0 0 1,0 0 0,0 0 0,1 0 0,-1 0-1,0 0 1,1 0 0,-1 0 0,1 0 0,-1 1-1,1-1 1,-1 2 0,1 9-732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46 9618,'-9'-25'1200,"8"25"-1135,1-1 0,0 1 0,-1-1 1,1 0-1,0 1 0,0-1 0,0 0 1,0 1-1,0-1 0,0 0 0,0 1 1,0-1-1,0 0 0,0 1 0,0-1 1,0 0-1,0 1 0,0-1 0,1 0 1,-1 1-1,0-1 0,0 1 0,1-1 1,-1 0-1,0 1 0,1-1 0,-1 1 1,1-1-1,-1 1 0,1-1 0,-1 1 1,1-1-1,-1 1 0,2-1 0,-2 1-31,1 1-1,0-1 0,-1 0 0,1 0 0,-1 1 0,1-1 0,0 1 0,-1-1 1,1 0-1,-1 1 0,1-1 0,-1 1 0,0-1 0,1 1 0,-1-1 0,1 1 1,-1 0-1,0-1 0,1 1 0,-1-1 0,0 1 0,0 0 0,0-1 0,1 1 0,-1 0 1,6 22 66,-5-20-60,10 58 105,4 85 0,4 21-96,-19-166-54,2 13-42,1-1-1,7 21 1,-9-32-25,0 0 0,-1 1 1,1-1-1,0 0 0,1 0 0,-1 0 0,0 0 0,0 0 0,1 0 0,-1 0 0,1 0 0,0-1 0,0 1 1,-1-1-1,1 1 0,0-1 0,0 0 0,0 1 0,0-1 0,1 0 0,-1-1 0,3 2 0,13-3-518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 6241,'1'0'3266,"-3"5"-2590,-4 7-738,-17 16 221,-1-1-1,-54 47 1,4-5-114,60-55-41,0 1-1,1 0 0,1 1 1,0 0-1,-15 29 1,25-41-8,0 1 0,0-1 0,0 1 0,1-1 0,0 1 0,0 0 1,0-1-1,0 1 0,1 0 0,0-1 0,0 1 0,0 0 0,0 0 0,1-1 0,0 1 1,0 0-1,0-1 0,1 1 0,-1-1 0,1 1 0,0-1 0,0 0 0,1 0 1,-1 0-1,1 0 0,0 0 0,0 0 0,0-1 0,6 5 0,0 0 2,1-1-1,-1-1 0,1 0 1,1 0-1,-1-1 1,1 0-1,0-1 0,0-1 1,0 1-1,1-2 1,-1 1-1,18 0 0,-4-1 15,1-1-1,0-2 0,0 0 1,41-8-1,-38 3 33,0 0-1,-1-2 1,0-2 0,-1 0-1,0-1 1,-1-2 0,0-1 0,36-25-1,-51 31-15,-1 0 0,0-1 0,0 0-1,-1 0 1,0-1 0,11-15-1,-17 20-19,-1 1 1,0-1-1,1 1 0,-2-1 0,1 0 0,0 1 0,-1-1 0,0 0 0,0 0 0,0 0 0,-1 0 1,0 0-1,0 0 0,0-1 0,-1 1 0,1 0 0,-1 0 0,0 1 0,-1-1 0,-1-5 0,1 5-9,0 1-1,-1 0 0,1 0 0,-1 0 0,0 0 0,0 0 0,0 1 0,-1 0 1,1-1-1,-1 1 0,0 0 0,0 1 0,0-1 0,0 1 0,0-1 0,-1 1 1,1 1-1,-1-1 0,1 0 0,-9 0 0,7 0 2,0 1 0,0 0 0,0 1 0,0 0 1,1-1-1,-1 2 0,0-1 0,0 1 0,0 0 0,0 0 0,0 1 0,1-1 1,-1 2-1,0-1 0,1 0 0,-8 6 0,11-7-3,1 0 0,-1 0 0,1 1 1,0-1-1,-1 1 0,1-1 0,0 1 0,0-1 0,0 1 0,0 0 0,0 0 1,0-1-1,1 1 0,-1 0 0,0 0 0,1 0 0,0 0 0,-1 0 0,1 0 0,0 0 1,0 0-1,0 0 0,0-1 0,1 1 0,-1 0 0,0 0 0,1 0 0,-1 0 1,1 0-1,0 0 0,0-1 0,0 3 0,5 6 24,-1 0 0,1 0 0,1-1 0,8 11 0,-8-11 40,113 142 814,-113-142-812,-2-1-1,1 1 1,-1 0 0,-1 0 0,1 1 0,-2-1 0,1 1 0,-1 0 0,3 17 0,-6-22-52,0 0 0,0 0 0,0 0 0,0 1 0,-1-1 0,0 0 0,0 0 0,-1 0 0,1-1 0,-1 1 0,0 0 0,0 0 0,0-1 0,-1 1 0,0-1 1,0 0-1,0 0 0,0 0 0,-1 0 0,1 0 0,-5 2 0,1 0 58,2-1-100,0 0 0,-1 0-1,1-1 1,-1 0 0,0 0 0,-13 6-1,14-10 126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26 7001,'-3'-3'64,"-1"1"-1,0-1 1,1 1-1,-1-1 0,0 1 1,-1 0-1,1 0 1,0 1-1,-1 0 0,1-1 1,0 1-1,-1 1 0,1-1 1,-1 1-1,0-1 1,-4 2-1,2 0 0,0 0 1,0 0-1,0 1 1,1 0-1,-1 1 1,1 0-1,-1 0 1,1 0-1,-10 7 0,-1 3-8,1 0 0,1 2-1,0 0 1,0 0-1,2 1 1,-14 21-1,-76 128 13,70-110-51,32-53-15,-14 22 18,-23 52 0,35-69-12,0 0 0,1-1 0,0 1 0,0 0 0,1 0 0,0 0-1,0 0 1,1 0 0,-1 1 0,2-1 0,-1 0 0,1 0 0,3 12 0,-3-15 11,1-1 0,0 1 0,0-1 0,0 1 0,0-1-1,1 0 1,-1 0 0,1 0 0,0 0 0,0-1 0,0 1 0,0-1 0,1 1 0,-1-1 0,1 0-1,-1-1 1,7 3 0,6 2 115,1 0 1,29 4-1,-34-8-86,13 4-1,-1 0-1,0 1 1,-1 1-1,1 2 1,-2 0-1,1 1 1,30 22-1,-45-28-34,1 2-1,-2-1 1,1 1-1,-1 0 1,1 1 0,-2-1-1,1 2 1,-1-1-1,-1 0 1,0 1-1,0 0 1,0 1-1,-1-1 1,-1 1 0,1 0-1,-2-1 1,1 1-1,-1 1 1,-1-1-1,1 20 1,-3-22-4,-1 1 1,1-1-1,-1 1 0,-1-1 0,0 0 1,0 0-1,0 0 0,-1 0 1,0-1-1,-1 0 0,0 1 1,0-2-1,0 1 0,-1 0 0,-7 6 1,-10 8 10,0-1 1,-48 31-1,51-39-11,0 0 0,0-1 1,-1-1-1,-1-1 0,0-1 0,-31 8 1,42-14-6,1 0 0,0-1 0,0 0 1,-1-1-1,1 0 0,0-1 1,-14-2-1,18 1-1,-1 0-1,0 0 1,1 0-1,0-1 0,-1 0 1,1 0-1,0 0 1,1-1-1,-1 0 1,1 0-1,-10-10 1,12 11-3,1 1 0,0-1 1,0 1-1,0-1 0,0 0 0,0 0 1,0 0-1,1 0 0,0-1 0,-1 1 1,1 0-1,0-1 0,1 1 1,-1 0-1,1-1 0,-1 1 0,1-1 1,0 1-1,0-1 0,1 1 1,0-7-1,1 4 0,0 1 1,0 0-1,0 0 1,1 0-1,0 0 1,0 0-1,0 1 1,0-1-1,1 1 1,-1 0-1,1 0 1,0 0-1,5-3 1,-4 3 4,1 0 1,-1 1 0,1 0-1,-1 0 1,1 0 0,0 0-1,0 1 1,1 0 0,-1 0-1,0 1 1,10-1 0,-12 1 4,0 1 0,-1 0 0,1 0 0,0 1 0,0-1 0,0 1-1,0 0 1,0 0 0,0 0 0,-1 1 0,1-1 0,0 1 0,-1 0 0,1 0 0,-1 0 0,0 0 0,0 1 0,0-1 0,4 5 0,0 2 5,0 1-1,0 0 1,-1 0 0,0 0 0,-1 1 0,0 0 0,-1 0 0,0 0-1,-1 1 1,2 14 0,2 18 15,2 61-1,-7-74-17,0 93 19,-3-75-23,2-1 0,9 57 0,-9-99-6,1 0 0,-1 0 1,1 0-1,0-1 0,0 1 0,1 0 0,-1-1 0,1 0 1,0 0-1,5 6 0,-6-9-9,0 0 0,0 0-1,0 0 1,0-1 0,0 1 0,1-1 0,-1 1 0,1-1 0,-1 0-1,1 1 1,-1-1 0,1-1 0,0 1 0,0 0 0,-1-1 0,1 1-1,0-1 1,0 0 0,-1 0 0,1 0 0,0 0 0,0-1 0,0 1 0,3-1-1,10-4-416,0-1 0,0 0 0,-1-1 0,17-10 0,-12 6-372,31-15-246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47 302 9634,'-14'61'137,"0"27"100,4 0 0,1 122 0,9-212-236,5-188 110,0 93-121,0 7-6,17-96 1,-19 174 52,0-1 0,1 1 0,0-1 0,1 1 1,0 0-1,1 1 0,0-1 0,1 1 0,8-10 0,-11 16 7,0 1-1,0-1 1,0 1 0,0 0-1,0 1 1,1-1 0,0 1-1,0 0 1,0 0 0,0 0-1,0 1 1,0 0-1,1 0 1,-1 0 0,1 0-1,0 1 1,-1 0 0,1 0-1,0 1 1,0 0 0,0 0-1,9 1 1,-5 1-18,-1 0 0,0 1 0,0 0-1,0 0 1,0 1 0,-1 0 0,1 1 0,-1 0 0,0 0 0,0 0 0,-1 1 0,0 1-1,11 10 1,-9-6-17,0 1-1,0-1 0,-1 1 1,-1 1-1,0 0 0,-1 0 1,0 0-1,5 19 0,4 21 26,-2 1-1,-2 1 0,-3 0 1,-3 0-1,-1 60 0,-2 34-3057,-3-146 2181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5641,'4'2'94,"0"-1"0,0 0 0,0 0-1,0 0 1,0-1 0,1 1 0,-1-1-1,0 0 1,1 0 0,-1-1 0,0 1-1,0-1 1,0 0 0,1 0 0,5-3 0,-1 2 40,330-111 2097,-303 99-2069,214-92 729,-203 82-728,-1-2 1,-2-2 0,48-38-1,-70 41 218,-18 15-15,-5 10-350,1 0 0,0 0 0,-1-1 0,1 1 0,-1 0 0,1 0 0,0 0 0,-1 0-1,1-1 1,-1 1 0,1 0 0,-1 0 0,1 0 0,-1 0 0,1 0 0,0 0 0,-1 0 0,1 0-1,-1 0 1,1 0 0,-1 1 0,1-1 0,0 0 0,-1 0 0,1 0 0,-1 1 0,-1-1-11,1 1 0,0 0 0,0-1 0,0 1-1,0 0 1,0 0 0,0-1 0,0 1 0,0 0 0,0 0 0,1 0 0,-1 0 0,0 1 0,1-1 0,-1 0 0,0 0 0,1 0 0,-1 0 0,1 1 0,0-1 0,-1 0 0,1 3 0,-3 32 88,3-32-74,2 76 174,4-1 0,16 84 0,-20-150-241,8 41 118,-9-52-149,0 1 0,0 0 1,0 0-1,0 0 0,0-1 1,0 1-1,1 0 0,-1-1 0,1 1 1,0-1-1,0 0 0,0 0 1,0 0-1,3 3 0,-4-5-123,0 1 0,0-1 0,0 0 0,0 1 0,1-1 0,-1 0 0,0 0 0,0 0 0,0 0 0,1 0 0,-1 0 0,0 0 0,0 0 0,0-1 0,0 1 0,1 0 0,-1-1 0,0 1 0,0-1 0,0 1 0,0-1 0,0 1 0,0-1 0,0 0 0,1-1 0,12-8-1358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2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 6857,'-12'1'2885,"19"0"-1486,24 0-1158,143-9 98,98-2 45,-266 10-372,33 2 24,-37-2-25,1 0 1,-1 1 0,1-1 0,-1 1-1,0 0 1,1 0 0,-1 0 0,0 0-1,0 0 1,0 0 0,1 1 0,1 1-1,-3 0 23,0-1-1,-1 0 0,1 1 0,-1-1 0,0 1 1,0-1-1,0 1 0,0-1 0,0 1 1,0-1-1,-1 1 0,1-1 0,-1 1 1,0-1-1,-2 5 0,0 5 10,-13 70 55,-18 108-75,25-131-28,-4 50 13,9-57-50,2-31-246,0 1 1,2-1-1,0 0 1,1 1-1,1-1 1,10 41-1,-5-36-323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 10906,'-11'-12'544,"-1"6"-7,0 1-105,7 5-264,-1 6-144,6 2-96,3 1-168,1 5-417,7-2-471,-2-2 568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8354,'2'-17'648,"-2"5"376,2 8-256,1 10-152,1 9-119,4 15-105,-2 12-24,3 13-128,-3 7-56,-3 2-128,2-3-16,-2-4-32,1-7 0,4-10-40,0-7-88,1-10-384,-2-11-280,4-12 391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7514,'5'-3'174,"2"0"0,-1 0 1,0 1-1,0 0 0,1 0 0,-1 1 1,1 0-1,9-1 0,-11 2-70,0 0 0,-1 1 0,1 0-1,0 0 1,-1 0 0,1 0 0,-1 1 0,0-1-1,1 1 1,-1 0 0,0 1 0,7 4 0,5 6 10,0 1 1,-1 0 0,0 1-1,-2 1 1,1 0 0,-2 1-1,0 0 1,-1 1 0,9 21-1,10 27 72,25 84-1,-53-146-174,10 35 41,-9-25-38,1-1 0,1 1 0,0-1 0,0 0 0,2-1 0,-1 1 0,13 16 0,-18-28-12,0-1 0,-1 1 0,1 0 0,0 0 0,0-1 0,0 1 0,0 0 0,-1-1 0,1 1 0,0-1 0,0 1 0,0-1 0,0 1 0,0-1 0,0 0 0,1 0 0,-1 1 0,0-1 0,0 0-1,0 0 1,0 0 0,0 0 0,0 0 0,2-1 0,-1 1 2,0-1 0,0 0 0,0 0 0,-1 0 0,1 0 1,0 0-1,0-1 0,-1 1 0,1 0 0,0-1 0,1-2 0,2-2 5,-2 1 0,1-1 1,0 1-1,-1-1 0,0 0 0,-1 0 1,3-9-1,-3 8-10,-1-1-1,0 0 1,-1 0-1,0 1 1,0-1-1,0 0 1,-1 0-1,0 0 1,-3-9 0,2 12-18,1-1 1,-1 1-1,-1-1 1,1 1 0,-1 0-1,0 0 1,0 0-1,0 0 1,0 0 0,-1 1-1,0-1 1,0 1-1,-6-4 1,10 7 14,-1 0 0,0 1 1,0-1-1,0 0 0,0 1 0,0-1 0,0 1 1,0-1-1,0 1 0,-1-1 0,1 1 0,0 0 1,0 0-1,0 0 0,0-1 0,-1 1 1,1 0-1,0 0 0,0 1 0,0-1 0,0 0 1,0 0-1,-1 0 0,-1 2 0,2-1 2,-1 0 1,0 0-1,1 0 0,-1 1 0,1-1 0,0 1 0,-1-1 1,1 1-1,0 0 0,0 0 0,0-1 0,0 1 0,-1 2 1,-1 6 1,-1 0 1,1 0-1,1 1 1,-2 13 0,0 23 9,2 0 1,6 63-1,19 94 346,-21-190-305,3 23 128,-2-1-1,-1 1 0,-4 45 1,2-78-146,-1 0 1,0 1 0,0-1-1,0 0 1,0 0 0,-1 0-1,0 0 1,0 0-1,0 0 1,0-1 0,0 1-1,-1-1 1,0 1 0,-5 5-1,2-5-81,1 1 0,-1-1 0,0 0 0,0-1 0,-1 1 0,1-1 0,-1-1 0,-9 4 0,-1-2 470,0-1 1,-1 0-1,1-1 1,-1-1 0,1 0-1,-29-3 1,6-4 988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783 396 7370,'6'-6'424,"1"0"1,0 1 0,1-1 0,-1 2 0,1-1 0,0 1 0,13-4 0,-19 7-377,1 0 1,0 0 0,-1 0-1,1 1 1,0 0 0,0-1 0,-1 1-1,1 0 1,0 0 0,0 0-1,-1 1 1,1-1 0,0 1 0,-1 0-1,1-1 1,0 1 0,-1 0-1,1 1 1,-1-1 0,1 0 0,-1 1-1,0-1 1,0 1 0,1 0-1,-1-1 1,0 1 0,-1 0 0,4 4-1,-1 0-32,0 1 0,-1 0 0,1-1 0,-1 1 0,0 1 0,-1-1 0,0 0-1,0 1 1,-1-1 0,0 1 0,0-1 0,0 1 0,-1 0 0,-1-1 0,1 1 0,-1-1-1,0 1 1,-4 11 0,-3 8-6,-1 0-1,-2 0 1,-20 39-1,-67 104 14,56-100 16,41-70-40,1 1 0,0-1 0,0 0 1,0 1-1,-1-1 0,1 0 0,0 1 0,0-1 1,0 0-1,0 1 0,0-1 0,0 1 0,0-1 1,0 0-1,0 1 0,0-1 0,0 1 1,0-1-1,0 0 0,0 1 0,0-1 0,0 0 1,0 1-1,0-1 0,0 1 0,0-1 0,1 0 1,-1 1-1,0-1 0,0 0 0,1 1 1,14 5-11,25-5 13,-31-1-2,25-2-4,0 0-1,0-3 1,0 0 0,-1-2-1,54-19 1,-47 11-376,0-2 1,-1-2 0,-1-1 0,39-28-1,-70 43 304,-1 0 0,1-1 0,-1 1-1,0-1 1,0 0 0,-1-1 0,0 1 0,0-1-1,0 0 1,-1 0 0,0-1 0,-1 1 0,0-1-1,4-13 1,-4 9 101,-1 0-1,-1-1 1,0 1-1,0-1 1,-2 1-1,1 0 1,-2-1 0,1 1-1,-5-14 1,-5-16 197,-1 1-1,-3 0 1,-1 1 0,-2 0 0,-2 2 0,-1 0 0,-2 2-1,-37-46 1,52 71-217,-1 1-1,0 1 1,-1 0 0,0 0-1,-1 1 1,1 0-1,-1 1 1,-1 0-1,0 1 1,0 0 0,-16-5-1,12 7 1,1 0 1,-1 1-1,0 1 0,1 0 1,-1 1-1,0 1 0,0 0 1,0 1-1,-19 4 0,0 3-4,0 1 1,1 2-1,0 1 0,1 2 0,-43 24 1,-151 104-9,216-135 8,-45 31-1,-84 74 0,121-95 0,2 2 0,0 0 0,0 0 0,2 2 0,1 0 0,0 1 0,-16 37 0,20-33-1,2 0 1,0 1-1,2 0 1,1 0-1,1 1 1,1 0-1,2-1 1,0 1 0,2 0-1,1 0 1,2-1-1,0 1 1,2-1-1,1 0 1,1 0-1,1-1 1,13 25 0,-11-29-17,0 0 0,2-1 0,1-1 0,0 0 0,1-1 0,2 0 0,0-2 0,30 26 0,-31-31-22,2 0 0,-1-1 1,1-1-1,1 0 0,0-2 0,0 0 1,1-1-1,0-1 0,0-1 0,38 5 1,-14-6-4,1-3 0,-1-1 1,0-3-1,1-1 0,62-15 1,-50 5 177,-1-3 1,-1-1-1,89-45 1,-107 44 191,-1-2-1,-1-1 1,-1-2 0,-1-1-1,30-30 1,-43 34-170,0 0 1,-2-2-1,0 0 0,-2 0 0,0-2 0,-2 0 0,-1-1 1,11-27-1,-10 14-96,-2 1 1,-2-1-1,-1-1 0,-2 0 1,-2 0-1,0-72 1,-5 90-49,-1 0 1,-2 0-1,0 0 1,-1 0-1,-2 0 1,0 1-1,-1 0 1,-1 0-1,0 1 1,-2 0-1,-1 0 1,0 1-1,-28-34 1,27 40-13,0 0-1,-1 1 1,0 0-1,-1 1 1,-1 1-1,0 0 1,0 1-1,0 1 1,-28-11 0,33 16-153,0 0 1,-1 0 0,1 1-1,-1 0 1,1 1 0,-1 0-1,0 0 1,1 2 0,-1-1 0,1 1-1,-1 1 1,0 0 0,1 0-1,0 1 1,0 0 0,0 1-1,-13 6 1,18-7-31,0 0 0,0 1 0,0-1 0,0 1 0,1 0 0,-1 0 0,1 1 0,0-1 0,1 1 0,-6 8 0,-1 6-102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63 8130,'-1'-16'1592,"1"16"-1567,0 0 0,-1 0 0,1 0 0,0 0-1,0 0 1,0 0 0,0-1 0,0 1 0,0 0 0,0 0 0,0 0-1,0 0 1,0 0 0,0 0 0,0 0 0,0 0 0,0 0 0,1 0-1,-1 0 1,0-1 0,0 1 0,0 0 0,0 0 0,0 0 0,0 0-1,0 0 1,0 0 0,0 0 0,0 0 0,0 0 0,0 0 0,0 0-1,0 0 1,0 0 0,0 0 0,1 0 0,-1-1 0,0 1 0,0 0-1,0 0 1,0 0 0,0 0 0,0 0 0,0 0 0,0 0 0,0 0-1,0 0 1,0 0 0,1 0 0,-1 0 0,0 0 0,0 0 0,0 0-1,0 0 1,0 1 0,0-1 0,0 0 0,0 0 0,0 0 0,0 0 0,0 0-1,1 0 1,-1 0 0,16 26 883,16 46-686,40 127 0,-35-86-164,-33-102-3,0-1 1,1 1-1,0 0 1,1-1-1,0 0 1,0-1-1,10 12 1,-14-19-10,-1-1 1,1 1 0,0 0-1,0 0 1,0-1-1,0 1 1,0-1 0,1 1-1,-1-1 1,0 0-1,1 0 1,-1 0 0,0 0-1,1-1 1,-1 1 0,1-1-1,0 1 1,-1-1-1,1 0 1,-1 0 0,1 0-1,-1 0 1,1 0-1,0-1 1,-1 1 0,1-1-1,-1 0 1,0 1-1,1-1 1,-1 0 0,1-1-1,-1 1 1,0 0-1,0-1 1,0 1 0,0-1-1,0 0 1,2-2 0,8-7 21,-1 0 0,0-1 1,-1-1-1,0 1 0,-1-2 1,0 1-1,-1-1 0,-1 0 1,-1-1-1,9-27 0,-9 20-214,-1-1-1,-1 0 0,-1 0 1,-1 0-1,-1-1 0,-3-40 1,-2 25-1306,-1 1 1,-11-40 0,9 57 617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26 307 7778,'0'-2'192,"3"25"224,0 18 200,-1 10-40,-5-1-72,0-3-312,0-7-88,3-11-136,1-8 32</inkml:trace>
  <inkml:trace contextRef="#ctx0" brushRef="#br0" timeOffset="1">84 182 6489,'-23'-67'913,"5"15"1367,0 12-1576,7 25-352,3 7-88,2 8-480,6 9-248,3 10 240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60 279 6873,'19'-20'1050,"0"0"-1,-1-1 0,16-26 0,-29 39-887,0 0-1,-1 0 1,0 0-1,0-1 1,0 0-1,-2 0 1,1 0-1,-1 0 1,0 0-1,-1 0 1,0 0-1,0-17 0,-1 24-132,0 0-1,0-1 1,-1 1-1,1-1 0,-1 1 1,0 0-1,1 0 1,-1-1-1,0 1 0,0 0 1,0 0-1,-1 0 0,1 0 1,-3-3-1,3 4-24,0 1 0,0-1 1,0 1-1,0-1 0,0 1 0,0-1 0,0 1 0,0 0 1,-1 0-1,1-1 0,0 1 0,0 0 0,0 0 0,0 0 0,-1 0 1,1 0-1,0 1 0,0-1 0,0 0 0,0 0 0,0 1 1,-1-1-1,1 1 0,0-1 0,0 1 0,0-1 0,0 1 1,0 0-1,0-1 0,1 1 0,-1 0 0,-1 1 0,-5 4-6,0 1 1,0 1-1,0-1 0,1 1 0,0 0 0,1 1 1,-9 16-1,1 5-1,-12 34 0,15-36 30,2 1-1,1-1 0,2 1 0,-4 42 0,8-61-21,1 1-1,0 0 0,0-1 1,1 1-1,1-1 0,0 1 1,0-1-1,1 1 0,0-1 0,0 0 1,2 0-1,-1-1 0,1 1 1,0-1-1,10 13 0,-11-18-41,0 0-1,0-1 1,0 1 0,0-1-1,0 0 1,1 0-1,0 0 1,-1 0-1,1-1 1,0 0-1,0 0 1,1 0 0,-1-1-1,0 0 1,1 0-1,-1 0 1,0-1-1,1 1 1,-1-1-1,1 0 1,-1-1 0,0 0-1,10-2 1,1-1-781,0-1 0,-1-1 0,0-1 0,0 0 0,0 0 0,22-17 0,-10 4-541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63 283 5121,'0'-11'475,"-4"-33"2061,4 42-2420,0 1-1,0-1 1,0 1-1,-1 0 1,1-1 0,0 1-1,-1-1 1,1 1-1,-1 0 1,0-1-1,0 1 1,1 0-1,-1 0 1,0 0-1,0 0 1,0 0-1,0 0 1,0 0-1,0 0 1,0 0-1,0 0 1,-1 0-1,-1-1 1,2 2-95,0 1 0,1-1 0,-1 0 1,1 0-1,-1 1 0,0-1 0,1 0 0,-1 1 0,1-1 0,-1 0 1,1 1-1,-1-1 0,1 1 0,0-1 0,-1 1 0,1-1 1,0 1-1,-1-1 0,1 1 0,0-1 0,-1 1 0,1 0 0,0-1 1,0 2-1,-8 17 40,7-16-24,-3 11 37,0 1 0,0-1 0,1 1-1,-1 23 1,4-29-57,0 1-1,0-1 1,1 0-1,1 0 1,0 0-1,0 0 0,1 0 1,5 14-1,-7-21-14,0 0 0,0 0 0,0-1 0,0 1-1,0-1 1,0 1 0,0-1 0,0 0 0,1 1 0,-1-1-1,0 0 1,1 0 0,-1 0 0,1 0 0,-1 0 0,1 0 0,0 0-1,-1 0 1,1-1 0,0 1 0,2 0 0,0-1 2,0 0 1,0 0-1,-1 0 1,1 0 0,0 0-1,-1-1 1,1 0-1,0 0 1,-1 0-1,5-2 1,1 0 32,-1-1 1,-1 0-1,1-1 0,0 0 1,-1 0-1,0 0 0,0-1 1,9-11-1,-10 10-2,-1-1-1,0 0 1,-1 0-1,1-1 1,-2 1-1,1-1 1,-1 0-1,0 0 1,-1 0-1,2-16 1,-3 7-6,0 0 0,-1 0-1,-1 1 1,-4-30 0,3 63-79,1 30 0,4-33 49,0-1 0,1 0 0,0 0 0,1 0 0,0 0 0,1-1 0,0 0 0,1 0 0,1 0 0,-1-1 0,1 0 0,1-1-1,18 17 1,-23-24-4,-1 1-1,1-1 0,0 1 1,1-1-1,-1 0 1,0 0-1,1-1 0,-1 0 1,1 1-1,-1-1 0,1-1 1,0 1-1,-1-1 0,10 0 1,-7 0 37,1-1 1,-1-1 0,0 1 0,1-1 0,-1-1-1,0 1 1,0-1 0,13-8 0,-14 8 42,1-1-1,-1 0 1,0-1-1,0 1 1,-1-1 0,1 0-1,-1-1 1,0 1 0,-1-1-1,1 0 1,-1 0-1,0-1 1,-1 1 0,0-1-1,0 0 1,0 0 0,-1 0-1,0 0 1,3-14-1,-6 6-76,0 0 0,-1 1 0,0-1 0,-1 1 0,-1 0-1,0 0 1,-1 0 0,0 0 0,-1 1 0,-1 0 0,0 0-1,-1 1 1,0 0 0,-1 0 0,-14-14 0,-20-6-2313,38 29 1823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26 5593,'-1'0'195,"0"0"0,-1-1 1,1 1-1,0 0 0,-1 0 0,1 0 0,0 0 0,0 0 0,-1 1 1,1-1-1,0 0 0,-1 0 0,1 1 0,0-1 0,0 1 0,0-1 1,-1 1-1,1 0 0,0-1 0,0 1 0,0 0 0,0 0 0,0 0 1,0 0-1,0 0 0,1 0 0,-1 0 0,0 0 0,0 0 0,1 0 1,-1 0-1,1 1 0,-1 1 0,-2 202-95,4-49-77,-3-123-3,-1-1 0,-12 56 0,-10-5 77,27-122 342,10-52-324,17-211-53,-29 273-58,4-61 4,-4 81-12,2-1 1,0 1-1,0 0 1,0 0 0,1 1-1,0-1 1,7-11-1,-10 19 1,0 1 1,1-1-1,-1 1 0,0-1 0,0 1 0,1-1 1,-1 0-1,1 1 0,-1 0 0,1-1 0,-1 1 1,0-1-1,1 1 0,-1 0 0,1-1 1,0 1-1,-1 0 0,1-1 0,-1 1 0,1 0 1,-1 0-1,1 0 0,0-1 0,-1 1 0,1 0 1,0 0-1,-1 0 0,1 0 0,-1 0 0,1 0 1,0 0-1,-1 1 0,1-1 0,0 0 1,-1 0-1,1 0 0,-1 0 0,1 1 0,-1-1 1,1 0-1,-1 1 0,1-1 0,0 0 0,-1 1 1,0-1-1,1 1 0,-1-1 0,1 2 1,4 2-30,-1 2 1,0-1 0,7 12-1,-5-7 34,12 19-12,-2 2 0,24 59-1,13 27 5,-46-104 10,1 0 1,0-1-1,1 0 1,0-1 0,1 1-1,16 13 1,-24-23 1,0-1 1,-1 1-1,1-1 1,0 0 0,0 1-1,0-1 1,0 0-1,0 0 1,1 0-1,-1 0 1,0-1-1,0 1 1,1-1 0,-1 1-1,0-1 1,1 0-1,-1 0 1,0 0-1,1 0 1,-1 0-1,0-1 1,0 1 0,1-1-1,-1 1 1,0-1-1,0 0 1,1 0-1,-1 0 1,0 0-1,0 0 1,0 0 0,0-1-1,-1 1 1,1-1-1,0 1 1,2-4-1,1 0 26,-1-1 0,1 0 0,-1 0 0,-1 0 0,1 0 0,-1 0 0,0-1 0,-1 0-1,1 0 1,2-12 0,-3 5 11,-1-1 1,0 0-1,-1 0 0,-1 0 1,-2-14-1,-17-74-702,8 49-1636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38 8554,'0'-1'97,"-1"0"0,0 0 0,0 0 0,0 0 0,0 0 0,0 1 0,0-1 0,0 0 0,0 1 0,-1-1 0,1 1 0,0-1 0,0 1 0,0 0 0,-1-1 0,1 1 0,0 0 0,0 0 0,-1 0 0,1 0 0,0 0 0,0 0 0,-1 0 0,1 0 0,0 1 0,0-1 0,-1 0 0,1 1 0,0-1 0,0 1 0,0-1 0,0 1 0,0 0 0,0-1 0,0 1 0,0 0 0,-2 1 0,-1 2-143,0 1 0,1-1-1,-1 1 1,1 0 0,0 0-1,-5 9 1,4-3 33,0 0 0,1 0 1,0 0-1,0 1 0,1-1 0,1 1 0,0 0 1,1-1-1,0 1 0,3 21 0,-2-24 4,1 0-1,0 0 0,0 0 1,0 0-1,1-1 0,1 1 1,0-1-1,0 0 0,0 0 1,1 0-1,0-1 0,1 0 1,-1 0-1,11 10 0,-12-14 14,-1 0-1,1-1 0,0 1 0,0-1 0,0 0 0,0 0 1,0 0-1,1-1 0,-1 1 0,0-1 0,1 0 0,-1 0 0,1-1 1,-1 0-1,1 1 0,5-2 0,-3 0 6,0 0 0,-1 0 0,1-1 0,0 0 0,-1-1-1,0 1 1,0-1 0,0 0 0,0-1 0,6-4 0,-2 1 53,-2 0 0,1-1 0,-1 0 0,0 0 0,-1-1 0,0 1 0,0-2 0,-1 1 0,0-1 0,0 0 0,-1-1 0,6-19 0,-9 22-73,-2 0 1,1 0-1,-1-1 1,0 1-1,0 0 0,-1-1 1,0 1-1,-1 0 0,0 0 1,0 0-1,-1 0 1,0 0-1,0 1 0,-1-1 1,0 1-1,0 0 0,-1 0 1,0 0-1,0 1 1,0-1-1,-1 1 0,0 0 1,0 1-1,-1 0 0,1 0 1,-1 0-1,0 1 1,-1 0-1,1 0 0,-9-3 1,2 4-557,3 3 181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60 169 10698,'-7'-17'722,"7"17"-717,0 0 0,0 0 0,0 0 0,0 0 0,0 0 0,0 0 0,0 0 1,0 0-1,0 1 0,0-1 0,0 0 0,0 0 0,0 0 0,0 0 0,0 0 0,0 0 1,0 0-1,0 0 0,0 0 0,0 0 0,0 0 0,0 1 0,0-1 0,0 0 0,-1 0 1,1 0-1,0 0 0,0 0 0,0 0 0,0 0 0,0 0 0,0 0 0,0 0 0,0 0 1,0 0-1,0 0 0,0 0 0,0 0 0,0 0 0,-1 0 0,1 0 0,0 0 0,0 0 1,0 0-1,0 0 0,0 0 0,0 0 0,0 0 0,0 0 0,0 0 0,0 0 0,-1 0 1,1 0-1,0 0 0,0 0 0,0 0 0,0 0 0,0 0 0,0 0 0,0 0 0,0 0 1,0 0-1,0 0 0,0 0 0,0 0 0,0 0 0,-1 0 0,1-1 0,0 34 54,0-16-122,10 174-54,0 23 261,-10-183-880,-2 0 0,-2 0-1,0 0 1,-17 53 0,20-77 404,-1-1 1,-1 0 0,1 0-1,-1 0 1,0-1-1,0 1 1,-6 7 0,9-13 321,0 0 1,0 0 0,-1 1 0,1-1 0,0 0 0,0 0 0,0 0 0,0 0 0,-1 0 0,1 0 0,0 0 0,0 1 0,0-1 0,-1 0 0,1 0 0,0 0 0,0 0 0,0 0 0,-1 0 0,1 0 0,0 0 0,0 0 0,-1 0 0,1 0 0,0 0 0,0 0 0,0 0 0,-1-1 0,1 1 0,0 0 0,0 0 0,0 0 0,0 0 0,-1 0 0,1 0 0,0 0 0,0-1 0,0 1-1,0 0 1,-1 0 0,1 0 0,0 0 0,0-1 0,0 1 0,0 0 0,0 0 0,0 0 0,0 0 0,0-1 0,0 1 0,-1 0 0,1 0 0,0-1 0,0 1 0,0 0 0,0 0 0,-2-16-87,2-36 1255,13-101 1,-6 96-339,-5 34-496,0 0 0,2 1 0,1-1-1,1 1 1,11-27 0,-15 44-279,0-1 1,1 1 0,0 0-1,0 0 1,1 0 0,-1 0-1,1 1 1,0-1 0,0 1 0,1 0-1,-1 0 1,1 0 0,0 1-1,0 0 1,0 0 0,0 0-1,0 0 1,1 1 0,-1 0-1,1 0 1,0 1 0,0-1-1,0 1 1,-1 0 0,10 0-1,-8 1-21,-1 0 0,1 1 0,0 0 0,-1 0-1,1 0 1,-1 0 0,0 1 0,1 0 0,-1 1 0,0 0-1,0-1 1,0 2 0,0-1 0,-1 1 0,0 0-1,1 0 1,-1 0 0,-1 1 0,1 0 0,-1 0 0,1 0-1,-2 0 1,1 1 0,3 5 0,0 3 2,-1-1 1,-1 1 0,0 0 0,0 1-1,-2-1 1,0 1 0,0 0-1,-1 0 1,-1 23 0,1 82-201,-3-129-826,2-17 417,6 3 598,-2-1 1,-1 1-1,0-1 0,-2-1 0,-1 1 0,-2-32 1,-56-358 1967,55 403-1935,2 6-36,-1 0 0,0 1 1,0-1-1,0 1 0,0-1 0,-1 1 1,0-1-1,0 1 0,-2-4 0,6 35-242,22 68-1191,-12-55 966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54 9714,'-1'0'84,"0"1"0,0 0 0,1 0 0,-1 0-1,0-1 1,0 1 0,1 0 0,-1 0 0,1 0 0,-1 0 0,1 0 0,-1 0-1,1 0 1,0 0 0,-1 0 0,1 1 0,0-1 0,0 0 0,0 0 0,0 0-1,0 0 1,0 2 0,3 26 38,0-18-117,0 0 1,0 0-1,1 0 0,0 0 0,1 0 0,0-1 0,9 12 1,-12-19 3,0 0 1,0 0 0,0 0 0,0-1 0,0 1-1,1-1 1,0 1 0,-1-1 0,1 0 0,0 0-1,0 0 1,0-1 0,0 1 0,0-1 0,0 0-1,1 1 1,-1-1 0,0-1 0,1 1-1,-1 0 1,1-1 0,-1 0 0,0 0 0,1 0-1,-1 0 1,1 0 0,-1-1 0,7-1 0,-5 0 5,-1 0 0,1-1 1,-1 0-1,0 1 1,0-1-1,0 0 1,0-1-1,0 1 1,-1-1-1,1 0 1,-1 0-1,0 0 0,3-6 1,3-4 32,-1-1 0,10-27 0,-16 36-38,1 0 0,-1-1 1,-1 1-1,1-1 0,-1 1 1,0-1-1,-1 0 0,1 1 1,-1-1-1,-1 0 0,1 1 1,-1-1-1,0 0 0,-1 1 1,-3-11-1,5 17-13,0-1 0,0 1 0,0 0-1,0 0 1,0 0 0,0-1 0,0 1 0,-1 0 0,1 0 0,0 0-1,0 0 1,0-1 0,0 1 0,0 0 0,0 0 0,0 0 0,0 0-1,-1 0 1,1-1 0,0 1 0,0 0 0,0 0 0,0 0 0,-1 0-1,1 0 1,0 0 0,0 0 0,0 0 0,0-1 0,-1 1-1,1 0 1,0 0 0,0 0 0,0 0 0,-1 0 0,1 0 0,0 0-1,0 0 1,0 0 0,-1 0 0,-3 9-96,2 14-20,3 10 86,2-1 0,1 1 0,8 32 0,32 97 85,-28-108-49,8 27 19,43 181-31,-62-235 4,-2 0 0,0 1 0,-2-1 1,-1 1-1,-2 0 0,0-1 0,-10 44 1,10-66 3,-6 19 61,7-24-55,1 0-1,0 1 1,-1-1-1,1 0 1,-1 1-1,1-1 0,-1 0 1,1 0-1,-1 1 1,1-1-1,-1 0 1,1 0-1,-1 0 1,1 0-1,-1 0 0,1 0 1,-1 0-1,1 0 1,-1 0-1,1 0 1,-1 0-1,1 0 1,-1 0-1,1 0 0,-1 0 1,1 0-1,-1-1 1,1 1-1,-1 0 1,1 0-1,-1 0 0,1-1 1,-1 1-1,1 0 1,0-1-1,-1 1 1,1-1-1,0 1 1,-1 0-1,1-1 0,0 1 1,-1-1-1,-2-2 16,1-1 0,-1 1-1,1 0 1,0-1-1,0 0 1,0 1 0,0-1-1,1 0 1,-1 0 0,-1-7-1,-6-48 58,6 35-58,-12-70 5,-31-209-180,35 141-508,6 63-2300,2 56 1821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221 269 9634,'-4'-17'382,"-13"-48"1173,15 60-1371,0-1 1,0 1 0,-1 0 0,0 0-1,1 0 1,-2 0 0,1 0 0,-7-7-1,10 12-170,-1-1-1,1 1 1,-1-1-1,0 1 1,1 0-1,-1-1 1,1 1-1,-1 0 1,0-1-1,1 1 0,-1 0 1,0 0-1,1 0 1,-1-1-1,0 1 1,1 0-1,-1 0 1,0 0-1,1 0 0,-1 0 1,0 0-1,1 1 1,-1-1-1,0 0 1,1 0-1,-1 0 1,0 1-1,1-1 1,-1 0-1,0 1 0,1-1 1,-1 0-1,1 1 1,-2 0-1,-15 19 0,15-16-8,-16 22-21,1 1 0,2 1-1,1 0 1,1 1 0,-15 49 0,22-59 7,2 0-1,0 1 0,1-1 0,1 1 0,0 0 1,2 0-1,0-1 0,1 1 0,2 0 0,4 22 1,-5-36-20,-1 0 0,1 0 0,1-1 1,-1 0-1,1 1 0,0-1 0,0 0 1,0 0-1,1 0 0,-1-1 0,1 1 1,0-1-1,9 7 0,-7-7-35,1 0 1,0 0-1,0-1 0,0 0 0,0 0 0,0 0 1,0-1-1,1 0 0,11 1 0,4-1-137,1-2 0,0 0 0,-1-2 0,0-1 0,45-10-1,-21 2 13,-1-2-1,-1-2 0,59-28 0,-82 32 205,-1-1 0,-1 0 1,0-2-1,-1 0 0,0-1 0,-1-1 0,-1-1 0,25-30 1,-38 41 65,0 0 0,0 0 0,0 0 0,-1-1 1,0 1-1,0-1 0,-1 0 0,0 0 0,0 0 0,0 0 1,-1 0-1,0 0 0,-1-1 0,1 1 0,-1 0 1,-1 0-1,-1-10 0,1 11-38,-1 1 0,1 0 0,-1 0 0,0 0 1,-1 0-1,1 0 0,-1 0 0,0 1 0,0-1 0,0 1 0,-1 0 1,1 0-1,-1 0 0,0 0 0,0 1 0,-1 0 0,1 0 0,-1 0 0,1 0 1,-1 0-1,0 1 0,0 0 0,-9-2 0,5 2-39,0 0-1,-1 1 1,1 1-1,-1-1 1,1 1 0,-1 1-1,1 0 1,0 0-1,-1 1 1,1 0 0,0 1-1,0 0 1,0 0-1,1 1 1,-1 0-1,-14 10 1,2-1-12,0 2 0,1 0 0,1 2-1,0 0 1,-18 22 0,31-31 2,0-1 0,0 1 0,1 0 0,0 1 0,0-1 0,1 1 0,0 0 0,1 0 0,0 0 0,-3 17 0,5-22 5,1 0 0,-1 0 0,1 0 0,0 0 0,0 0 0,1 0 0,-1 0 0,1 0 0,0 0 0,0 0 0,0 0 0,1 0 0,-1-1 0,1 1 0,0 0 0,0-1 0,0 0 0,0 1 0,1-1 0,0 0 0,-1 0 0,1 0 0,0-1 0,0 1 0,0-1 0,1 0 0,-1 1 0,6 1 0,-2-1 10,1 0-1,0-1 0,0 1 0,0-2 0,0 1 0,1-1 0,-1-1 0,0 1 0,0-1 0,1-1 0,-1 1 0,0-1 0,1-1 0,-1 0 0,0 0 0,0 0 0,10-6 0,4-1 10,-1-2-1,-1 0 1,0-1-1,37-29 1,-48 34-4,-1 0 0,0 0 1,-1-1-1,0 0 0,0 0 1,-1-1-1,0 0 0,6-10 1,-10 13-4,1 0 0,-1 0 1,0 0-1,-1 0 1,1-1-1,-1 1 0,0-1 1,-1 1-1,0 0 1,0-1-1,0 1 0,-1-1 1,0 1-1,-2-11 1,3 16-18,0 1 0,0-1 1,0 0-1,-1 0 0,1 1 1,0-1-1,0 0 0,-1 0 1,1 1-1,0-1 0,-1 0 1,1 1-1,0-1 0,-1 0 1,1 1-1,-1-1 1,1 1-1,-1-1 0,0 1 1,1-1-1,-1 1 0,1-1 1,-1 1-1,0-1 0,1 1 1,-1 0-1,-1-1 0,1 1-1,0 1-1,0-1 0,0 0 0,0 1 0,0-1 0,0 1 0,0-1 1,0 1-1,0-1 0,0 1 0,1 0 0,-1-1 0,0 1 1,0 0-1,1 0 0,-2 1 0,-4 6-9,1 0 0,0 0 0,-4 11-1,4-8 14,1 0-1,1 1 0,-1-1 0,2 1 0,0 0 1,0 0-1,1 0 0,0 0 0,1 0 0,1 1 0,0-1 1,3 14-1,-3-24-10,-1 1 0,1-1 0,0 1 0,0-1 0,0 1 0,0-1 1,0 0-1,1 1 0,-1-1 0,1 0 0,-1 0 0,1 0 0,0 0 0,0 0 0,0-1 0,0 1 1,0-1-1,3 3 0,-2-3 4,1 0 0,-1 0 1,0 0-1,1 0 0,-1 0 0,1-1 1,0 1-1,-1-1 0,1 0 0,-1 0 1,7-2-1,5-1 11,-1-1 0,0 0 0,0-1 0,0-1 0,16-8 0,-10 3 9,1-1 1,-1-1 0,-1 0-1,25-23 1,-36 29-2,-1-1 0,0 1 1,-1-1-1,1 0 0,-1-1 0,-1 1 0,0-1 0,0 0 1,-1-1-1,0 1 0,0-1 0,3-16 0,-2-15 23,1-70-1,-6 69 28,9-61 1,0 79 4,-4 20-47,-1 15-45,-1 65 52,-2 0 0,-4-1 0,-19 113 0,19-166-20,2-12 3,0 0 0,-1 1 0,0-1 0,0 0 0,-5 10 0,7-21 1,-1 1 0,1 0 0,0 0 0,-1-1 0,1 1 0,-1 0 0,1 0 0,0-1 0,-1 1 0,1-1 0,0 1 0,0 0 0,-1-1 0,1 1 0,0-1-1,0 1 1,0 0 0,-1-1 0,1 1 0,0-1 0,0 1 0,0-2 0,0-10-1,0 0-1,1 0 0,1 1 1,0-1-1,1 0 0,0 0 1,0 1-1,7-15 0,2-8 5,-5 10-12,0 0 1,2 1 0,1 1 0,1-1 0,0 2 0,2-1-1,16-20 1,-27 39-2,1 0 0,-1 1-1,1-1 1,0 0 0,0 1-1,0 0 1,0-1 0,0 1-1,0 0 1,1 1 0,-1-1-1,1 1 1,-1-1 0,1 1-1,0 0 1,-1 0 0,1 1-1,0-1 1,0 1 0,0 0-1,5 0 1,-4 1 0,0 0 0,0 1 0,0-1 0,-1 1 0,1 0 0,0 0 1,-1 1-1,1 0 0,-1-1 0,0 1 0,0 1 0,0-1 0,0 1 0,0-1 0,4 8 0,0-1 25,-1 1-1,-1 0 1,0 0 0,0 0-1,-1 1 1,0 0 0,-1 0-1,-1 1 1,5 24 0,-6-21-99,0 0 0,-2 0 0,0 1 0,0-1 0,-1 0 0,-1 1 0,-7 23 0,9-39-27,0 1 0,-1 0 0,1-1 0,-1 1 0,1-1 0,-1 1 0,0-1 0,0 1 0,0-1 0,0 1 0,0-1 0,0 0 0,0 0 0,0 1 0,0-1 0,-3 2 0,-2-1-327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23 175 8306,'-9'-69'744,"3"19"784,0 13-840,5 24-223,1 8-185,1 17-424,4 9-329,2 15 281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14 194 7666,'5'-19'742,"2"-4"757,-6 20-719,-4 11-111,-3 10-655,1 0 1,1 0 0,1 0-1,0 1 1,1-1 0,1 1-1,2 21 1,-1-34-16,1 0 1,0 1-1,0-1 0,1 0 1,-1 0-1,1 0 0,1 0 0,-1-1 1,1 1-1,0-1 0,0 1 1,1-1-1,-1 0 0,1 0 0,1 0 1,-1-1-1,0 0 0,1 1 0,0-2 1,0 1-1,0 0 0,1-1 1,-1 0-1,1 0 0,6 2 0,-6-4 11,0 1-1,1-1 1,-1 0-1,1 0 0,-1-1 1,1 1-1,-1-2 1,0 1-1,1-1 0,-1 0 1,1 0-1,-1 0 1,0-1-1,0 0 0,0-1 1,0 1-1,0-1 1,8-6-1,-8 6 3,-1 0-1,0-1 1,0 0-1,0 0 1,0-1 0,-1 1-1,0-1 1,0 0 0,0 0-1,-1 0 1,1 0-1,-1-1 1,0 0 0,-1 1-1,1-1 1,-1 0-1,-1 0 1,1 0 0,0-7-1,-1-8-39,-1 1 0,-1-1-1,-1 1 1,-1 0 0,-7-26-1,-1 8-833,-27-65 0,25 78-726,1 10 639</inkml:trace>
  <inkml:trace contextRef="#ctx0" brushRef="#br0" timeOffset="1">482 22 5865,'7'12'242,"0"0"-1,-1 1 0,-1 0 1,0 0-1,-1 1 1,5 25-1,-4-2 66,-1 46 1,-2-37-156,-2-46-140,0 1 0,0-1 0,0 0 0,0 0 0,0 1 0,0-1 0,0 0 0,0 1 0,0-1 0,0 0 0,0 1 0,0-1 0,0 0 0,0 1 0,0-1 0,0 0 0,0 1 0,1-1 0,-1 0 0,0 1 0,0-1 0,0 0 0,0 0 0,1 1 1,-1-1-1,0 0 0,0 0 0,1 0 0,-1 1 0,0-1 0,1 0 0,7-7 159,11-28-129,-14 25-16,12-23 30,33-56 563,-41 76-413,-1 1 1,1 0-1,1 1 1,18-17-1,-27 27-190,0-1 0,1 1 0,-1 0 0,0 0 0,1 0 0,-1 0 1,1 0-1,0 1 0,-1-1 0,1 0 0,0 1 0,-1-1 0,1 1 0,0 0 0,0 0 0,-1-1 0,1 1 1,0 0-1,0 0 0,0 1 0,-1-1 0,1 0 0,0 1 0,0-1 0,-1 1 0,1-1 0,0 1 0,-1 0 0,1-1 1,-1 1-1,1 0 0,-1 0 0,1 0 0,-1 1 0,0-1 0,1 0 0,-1 0 0,0 1 0,0-1 0,2 3 1,3 5 10,-1 0 0,0-1-1,0 2 1,-1-1 0,6 16 0,-5-5-194,0 1-1,-2 0 0,0 1 1,-1-1-1,-1 0 0,-1 1 1,-1-1-1,-1 0 0,-1 1 1,-8 31-1,1-22-652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9786,'2'-5'75,"1"1"0,1-1 0,-1 1 0,1 0 0,-1 0 0,1 0 0,1 0 0,-1 1 0,0-1 0,1 1 0,0 0-1,-1 0 1,1 1 0,0 0 0,0 0 0,8-2 0,4-1-28,1 2-1,-1 0 1,31 0-1,-31 2-20,-1 1 1,0 0-1,1 2 0,-1 0 0,0 0 0,0 2 0,29 10 0,-40-12-28,1 0 1,-1 0-1,0 1 1,-1 0-1,1 0 0,0 0 1,-1 1-1,0-1 1,0 1-1,0 0 0,0 0 1,-1 1-1,1-1 1,-1 1-1,0 0 0,0 0 1,-1 0-1,0 0 1,0 0-1,0 0 0,0 1 1,-1-1-1,0 0 1,0 1-1,0 0 0,-1 7 1,0-5 1,-1 1 1,0 0-1,-1-1 1,0 1-1,0-1 1,0 1-1,-1-1 1,-1 0-1,0 0 1,0 0-1,0-1 1,-1 0-1,0 1 1,0-2-1,-1 1 1,0 0-1,0-1 1,-9 6-1,4-3-6,0 0-1,-1-1 0,0 0 0,-1-1 0,1-1 1,-1 0-1,0-1 0,-1 0 0,0-1 0,-18 4 0,11-8-12,20 0 18,1-1-1,0 1 1,-1 0 0,1 0 0,-1 0 0,1 0 0,-1 0-1,1-1 1,0 1 0,-1 0 0,1 0 0,0-1-1,-1 1 1,1 0 0,0-1 0,-1 1 0,1 0-1,0-1 1,-1 1 0,1 0 0,0-1 0,-1 0 0,2 0-1,-1 0 0,0 0 0,0-1 0,1 1 0,-1 0 0,1 0 1,-1 0-1,1 0 0,-1 0 0,1 0 0,0 0 0,-1 0 0,1 0 1,0 1-1,0-1 0,-1 0 0,1 0 0,0 0 0,0 1 0,0-1 1,0 1-1,0-1 0,0 1 0,2-1 0,6-4 2,1 1 1,-1 1-1,0 0 1,1 0-1,0 0 0,0 2 1,0-1-1,0 1 1,0 1-1,0-1 0,0 2 1,0-1-1,0 2 1,0-1-1,0 1 0,-1 1 1,1 0-1,-1 0 1,1 1-1,-1 0 0,0 0 1,12 9-1,-14-8 1,1 0-1,-1 0 1,0 1 0,0 0-1,-1 0 1,0 1-1,0 0 1,0 0-1,-1 0 1,0 1 0,0 0-1,-1 0 1,0 0-1,-1 0 1,1 1-1,-2-1 1,1 1 0,-1 0-1,-1 0 1,1 0-1,-1 0 1,-1 0-1,0 0 1,0 0 0,-2 12-1,0-13 11,0-1 0,-1 1 0,0-1 0,0 1 0,0-1 0,-1 0 0,0 0 0,-1-1 0,1 1 0,-1-1 0,0 0 0,-1 0 0,0-1 0,0 0 0,0 0 0,-13 8 0,15-10-24,1-1-1,-1 0 1,0 0 0,0-1 0,0 1 0,1-1-1,-2 0 1,1 0 0,0 0 0,0 0-1,0-1 1,0 0 0,0 0 0,-1 0 0,1 0-1,0 0 1,0-1 0,0 0 0,0 0-1,0 0 1,0-1 0,0 1 0,0-1 0,0 0-1,1 0 1,-1 0 0,1 0 0,-1-1-1,1 1 1,0-1 0,0 0 0,0 0 0,-3-4-1,2 1-316,-1 0 0,1 0 0,0-1 0,0 0-1,1 0 1,0 0 0,0 0 0,1 0 0,-3-14-1,0-13-732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95 7226,'-1'-5'78,"0"-8"533,-1-1 0,0 0 0,-5-13-1,6 26-563,1-1 0,-1 1-1,0 0 1,1 0 0,-1-1-1,0 1 1,0 0 0,0 0-1,0 0 1,0 0 0,-1 0-1,1 0 1,0 0 0,0 1-1,-1-1 1,1 0 0,0 1-1,-1-1 1,1 1-1,-1-1 1,1 1 0,0-1-1,-1 1 1,1 0 0,-1 0-1,1 0 1,-1 0 0,1 0-1,-1 0 1,1 0 0,-1 1-1,1-1 1,-3 1 0,-7 2-5,0 1 0,0 0 0,-14 7 0,16-7 1,-19 10-35,0 1 0,0 2 0,2 1 0,0 1 0,1 1 0,1 1 0,1 1 0,1 1 0,1 2 0,1 0 0,1 0 0,-31 57 0,27-36-6,3 0 0,1 2 1,3 0-1,2 0 0,1 2 0,3 0 0,-5 77 0,12-94-11,2 1-1,1-1 0,2 0 0,1 0 0,12 51 0,-12-71 2,1 0 0,1-1 0,0 1 0,1-1 0,1 0 0,-1 0-1,10 12 1,-10-17 3,0 0 0,0-1 0,1 1 0,0-1 0,0-1 0,0 1 0,1-1 0,0-1-1,0 1 1,0-1 0,14 5 0,-3-4 2,1-1 0,-1-1 0,1 0 0,0-1 1,-1-1-1,1-1 0,0-1 0,0-1 0,38-8 0,-6-3 17,1-2 0,65-30 0,-25 3 410,-2-4 0,-3-5 0,116-85-1,-187 123-323,-1 0 0,0 0-1,-1-2 1,0 0-1,16-22 1,-24 27-75,0-1 0,-1 0-1,0 0 1,-1 0 0,0-1-1,-1 0 1,0 0 0,-1 0 0,0 0-1,1-15 1,-2 0-8,-1 0 0,-1 0-1,-1 0 1,-1-1 0,-2 1 0,0 1 0,-2-1-1,-12-34 1,10 40-16,-1 1-1,-1-1 1,0 1-1,-2 1 1,0 0 0,-2 1-1,0 0 1,0 1-1,-2 0 1,-23-19-1,22 22-2,-1 1 0,-1 1 0,0 1-1,0 0 1,-32-12 0,39 19-51,0 0 0,0 1 1,0 0-1,0 0 0,-1 2 1,1 0-1,-1 0 0,0 1 1,1 0-1,-1 1 1,-12 3-1,21-3-91,0-1 1,0 2-1,0-1 1,0 0-1,1 1 1,-1 0 0,0 0-1,1 0 1,0 0-1,-1 0 1,1 1-1,0-1 1,0 1-1,0 0 1,1 0-1,-1 0 1,1 1-1,0-1 1,-1 0-1,1 1 1,-2 5-1,0 11-484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10906,'2'-28'398,"-2"2"458,3 1-1,8-45 1,-11 70-844,0-1 0,0 1 0,0-1 0,0 1 0,0-1 0,0 1 0,0-1 0,1 0 0,-1 1 0,0-1 0,0 1 0,1-1 0,-1 1 0,0 0 0,1-1 0,-1 1 0,0-1 0,1 1 0,-1-1 0,1 1 0,-1 0 0,1-1 0,-1 1 0,1-1 0,0 2-18,0-1 1,0 1 0,0 0-1,0-1 1,-1 1 0,1 0-1,0 0 1,-1-1 0,1 1 0,0 0-1,-1 0 1,1 0 0,-1 0-1,1 0 1,-1 0 0,1 2-1,16 38-120,22 85-1,-31-92 155,1-1 0,2 0 0,2-1 0,0 0 0,19 29 0,-28-54 1,1-1-1,-1 0 1,2 0 0,-1 0 0,0-1-1,1 0 1,8 6 0,-13-10-5,1 1-1,0-1 1,0 0-1,0 0 1,0 0 0,0 0-1,0-1 1,0 1-1,0 0 1,0-1 0,0 0-1,0 1 1,0-1-1,0 0 1,0 0 0,1 0-1,-1 0 1,0-1 0,0 1-1,0 0 1,0-1-1,0 0 1,0 1 0,0-1-1,0 0 1,0 0-1,0 0 1,0 0 0,-1 0-1,1-1 1,1-1 0,2-2 11,-1 0 0,0 0 0,0-1 0,0 1 0,-1-1 0,0 0 1,0 0-1,0-1 0,-1 1 0,0 0 0,0-1 0,1-10 1,1-10-327,0-46 1,-4 65 187,2-112-1368,-1 61 895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9386,'0'11'384,"3"11"72,0 7-112,-3 20-120,0 5-32,-3 4-112,0 1-24,3-10-240,4-2-816,3-16 656</inkml:trace>
  <inkml:trace contextRef="#ctx0" brushRef="#br0" timeOffset="1">179 264 9938,'-18'-67'568,"-6"4"296,-1 8-87,-2 17-289,4 12-128,9 16-368,4 5-256,3 8-648,6 9-401,4 11 633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135 221 8554,'13'-20'834,"-2"-2"0,13-29 0,-21 44-594,0 0-1,-1-1 1,0 1 0,-1 0 0,0-1 0,0 1 0,0-1 0,-1 1 0,0-1 0,0 1 0,-3-14 0,3 20-218,-1 0 0,1 0 0,0 0 0,0 0 0,0-1 0,-1 1 0,1 0 0,0 0 0,-1 0 0,1 0 0,-1 0 0,1 0 0,-1 1 0,0-1 0,1 0 0,-1 0 0,0 0 0,0 0 0,0 1 0,1-1 0,-1 0 0,0 1 0,0-1 0,0 1-1,0-1 1,0 1 0,0-1 0,0 1 0,0 0 0,0-1 0,-1 1 0,1 0 0,0 0 0,0 0 0,0 0 0,0 0 0,0 0 0,0 0 0,0 0 0,-2 1 0,-1 1-32,0-1-1,0 1 1,0 0-1,0 1 1,0-1-1,1 1 1,-1 0-1,1 0 1,-3 3-1,-7 9-11,1 0-1,0 0 0,1 2 1,1-1-1,1 1 0,0 1 1,1-1-1,1 2 0,-7 25 1,10-27 12,0 0 0,1 0 1,1 0-1,0 0 0,2 1 0,0-1 1,0 0-1,2 1 0,0-1 0,9 30 1,-10-41-57,1 0 0,1 0 0,-1-1 0,1 1 0,0-1 1,0 0-1,0 0 0,1 0 0,0 0 0,0-1 0,0 1 0,1-1 0,-1 0 1,1 0-1,9 5 0,-8-6-42,0-1 0,0 1 0,0-1 0,1-1 0,-1 1 0,0-1 0,1 0 0,-1 0 0,1-1 0,-1 0 0,1 0 0,0-1 0,-1 0 0,11-2 0,36-14-222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51 313 7562,'-3'-11'300,"3"7"-27,-1 1-1,1-1 1,-1 0 0,0 0 0,-1 0 0,1 1 0,-1-1 0,1 0 0,-1 1 0,-3-5 0,4 9-251,0-1 1,1 1-1,-1-1 1,0 1-1,0-1 1,1 1 0,-1 0-1,0-1 1,1 1-1,-1 0 1,0 0-1,1-1 1,-1 1 0,1 0-1,0 0 1,-1 0-1,1 0 1,0 0-1,-1-1 1,1 1-1,0 0 1,0 1 0,0-1-21,-6 16 12,2 1 0,0 0 0,2 1 0,0-1 0,1 0 0,0 1 0,2-1 0,0 1 0,1-1 0,1 0 0,8 28 0,-10-42-11,0 0 0,0 0-1,1-1 1,0 1 0,-1-1-1,1 1 1,0-1 0,1 0-1,-1 0 1,1 0 0,-1 0-1,1 0 1,0 0 0,0-1 0,0 1-1,0-1 1,7 3 0,-7-4 0,-1 0 0,1 0 0,0-1-1,0 1 1,0-1 0,0 0 0,0 0 0,0 0 0,0 0 0,-1-1 0,1 1 0,0-1 0,0 0 0,0 1 0,0-1 0,-1-1 0,1 1 0,0 0 0,-1-1 0,1 1 0,-1-1 0,0 1 0,1-1 0,2-3 0,8-9 16,0-1-1,-2 0 1,1 0 0,-2-1 0,0-1 0,-1 0-1,0 0 1,-2 0 0,0-1 0,8-34 0,-4-31 158,-11 99-183,1-1 0,1 0 1,0 1-1,1-1 0,1 0 1,0 0-1,11 24 0,-13-33 10,1-1 0,0 1-1,0 0 1,1-1 0,-1 1-1,1-1 1,1 0 0,-1-1-1,0 1 1,1-1 0,0 1 0,0-1-1,1-1 1,-1 1 0,1-1-1,0 0 1,-1 0 0,1-1 0,0 0-1,13 3 1,-14-4 3,1-1-1,0 0 1,-1-1-1,1 1 1,-1-1 0,0 0-1,1-1 1,-1 1 0,0-1-1,1 0 1,-1 0 0,0-1-1,6-3 1,8-7 110,33-27 1,-41 32-49,3-4 22,-1 1 0,0-2 0,-1 0 0,0 0 1,-1-1-1,18-29 0,-24 33-78,0-1 0,-1 1 0,0-1 1,0 0-1,-1 0 0,-1 0 0,0 0 1,0-1-1,-1 1 0,-1 0 0,-1-23 1,-1 20-55,0-1 0,-1 1 1,-1-1-1,0 1 1,-1 0-1,0 0 1,-14-22-1,9 21 547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63 350 7970,'14'-50'4910,"-12"81"-4498,-6 23-350,-4-1 0,-1 0 1,-3-1-1,-34 93 0,66-172 95,33-73-146,-5-2 1,59-183-1,-102 270-13,2-9-2,1 1 0,1 1 1,1-1-1,17-27 1,-26 49-1,-1 0 1,1 0 0,0 0 0,0 0 0,0 0 0,-1 0-1,1 0 1,0 0 0,0 0 0,0 1 0,1-1-1,-1 0 1,0 0 0,0 1 0,0-1 0,0 1 0,1-1-1,-1 1 1,0 0 0,0-1 0,1 1 0,-1 0-1,0 0 1,1 0 0,-1 0 0,0 0 0,1 0 0,-1 0-1,0 1 1,0-1 0,1 0 0,-1 1 0,0-1-1,0 1 1,1-1 0,-1 1 0,0 0 0,0-1 0,0 1-1,0 0 1,0 0 0,0 0 0,1 1 0,5 4-13,-1 1 1,0-1-1,-1 2 1,9 13-1,5 11 7,-2 1 0,-2 1 0,16 47-1,24 114-32,-32-111-174,-3-5-1501,-12-47 975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4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2761,'-1'3'726,"0"1"1,0-1 0,0 0-1,0 1 1,0 0 0,1-1-1,-1 4 1,4 49-701,-2-40 407,2 68-291,1 25-49,-2-95-57,0 0 0,1 0 0,0 0 0,1 0 0,9 19-1,-12-32-55,-1 1-101,1 0-1,-1 0 1,1 0-1,0 0 1,0-1-1,0 1 1,0 0-1,0-1 1,1 1-1,-1-1 1,0 1-1,1-1 1,-1 1-1,1-1 1,0 0-1,-1 0 1,1 0-1,0 0 1,3 2-1,5-6-870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1 709 5385,'267'-53'3135,"-143"26"-2694,-50 12-240,246-56 4,-245 50 340,-1-2 1,83-41 0,-149 61-343,24-14 413,-31 16-537,0 1 0,0-1 0,0 0 1,0 0-1,0 0 0,0 0 1,0 0-1,0 0 0,0 0 0,0 0 1,-1 0-1,1 0 0,0-1 0,-1 1 1,1 0-1,-1-1 0,1 1 1,-1 0-1,1-3 0,-6 7 295,3 3-360,1 0 0,1 0 0,-1 1 0,1-1 0,0 1 0,0-1 0,2 9 0,-1-4-1,7 65 8,30 130 1,-37-201-108,0-1-1,1 0 1,-1 0 0,1 1 0,0-1 0,0-1 0,0 1 0,0 0 0,1 0 0,-1-1 0,1 1-1,0-1 1,0 0 0,1 0 0,-1 0 0,1-1 0,-1 1 0,1-1 0,4 3 0,-4-4-29,0 1 1,0-1 0,1 0-1,-1-1 1,0 1 0,0-1 0,0 1-1,0-1 1,1-1 0,-1 1-1,0 0 1,0-1 0,0 0-1,0 0 1,0 0 0,0-1 0,0 1-1,0-1 1,0 0 0,5-4-1,-1 0 106,1 0-1,-1-1 0,0 0 0,0-1 0,-1 1 0,0-2 0,-1 1 0,1-1 0,-2 0 0,9-15 0,2-12 806,18-59 0,-16 44-226,-9 26-472,-1 0 0,4-28 0,-10 46-61,-1-1 0,0 0 0,-1 1 0,1-1 0,-2 0 0,1 1 0,-1-1 0,0 1 0,0-1-1,-1 1 1,-4-13 0,5 19-21,1-1 0,-1 1 1,0 0-1,0 0 0,1-1 0,-1 1 0,0 0 0,0 0 0,0 0 0,0 0 0,0 0 0,0 0 0,0 0 0,-1 0 0,1 0 0,0 1 0,0-1 0,-1 0 0,1 1 0,0-1 0,-1 1 1,-1-1-1,1 1-8,0 0 0,-1 0 0,1 0 0,0 1 0,0-1 1,0 1-1,0-1 0,0 1 0,0 0 0,0 0 0,0 0 1,0 0-1,-2 2 0,-5 3-10,0 1 0,0 1 1,1-1-1,-11 15 0,12-12 2,0 0 0,1 0 0,0 0-1,1 1 1,0 0 0,1 0 0,0 1 0,-4 22-1,2-5 20,2 1-1,0 41 0,4-58-12,1 0 0,0 0 0,0 0-1,1 0 1,1 0 0,0-1 0,1 1-1,1-1 1,0 0 0,11 20-1,-14-28-13,1 1 0,0-1 0,1 1 0,-1-1 0,1 0 0,0 0 0,0 0 0,0-1 0,1 1 0,-1-1 0,1 0 0,0-1 0,0 1 0,0-1 0,0 0 0,0 0 0,0 0 0,0-1 0,1 1 0,-1-1 0,1-1 0,-1 1 0,1-1 0,-1 0 0,1 0 0,-1-1 0,8-1 0,-1-1-344,1-1 0,-1 0-1,0 0 1,-1-2 0,1 1-1,-1-1 1,-1-1 0,1 0-1,15-14 1,-10 7-706,-1-1 1,0 0-1,-1-1 1,22-35-1,-31 42 1208,0-1 1,0 1-1,-1-1 0,0 0 0,-1 0 1,4-18-1,2-63 2643,-8 68-1863,1-1-1,9-43 0,-11 67-909,0-1-1,0 1 0,0-1 0,0 1 1,0 0-1,0-1 0,1 1 0,-1-1 1,0 1-1,0 0 0,0-1 0,0 1 1,0-1-1,1 1 0,-1 0 0,0-1 1,0 1-1,1 0 0,-1-1 0,0 1 0,1 0 1,-1 0-1,0-1 0,0 1 0,1 0 1,-1 0-1,1 0 0,-1-1 0,0 1 1,1 0-1,-1 0 0,1 0 0,-1 0 1,0 0-1,1 0 0,-1 0 0,1 0 1,-1 0-1,0 0 0,1 0 0,-1 0 1,1 0-1,-1 0 0,0 0 0,1 0 1,-1 0-1,1 0 0,-1 1 0,0-1 1,1 0-1,-1 0 0,0 0 0,1 1 1,-1-1-1,0 0 0,1 1 0,-1-1 1,0 0-1,0 0 0,1 1 0,-1-1 1,0 1-1,0-1 0,0 0 0,1 1 1,-1 0-1,17 27 515,-16-26-503,3 6 10,-1 0 0,1 0-1,-2 1 1,1 0 0,-1-1 0,-1 1-1,1 0 1,-1 10 0,-1 8-37,-5 36 0,1-19 28,4-37-34,-1-1-1,0 0 1,0 0 0,0 0-1,-1 0 1,0 0-1,-1 0 1,1-1 0,-5 8-1,7-13-15,-1-1 0,1 1 0,-1 0 0,1-1 0,0 1 0,-1 0 0,1-1 0,0 1 0,-1 0 0,1-1 0,0 1 0,0-1-1,0 1 1,-1-1 0,1 1 0,0-1 0,0 1 0,0-1 0,0 1 0,0-1 0,0 1 0,0-1 0,0 1 0,0-1 0,0 1 0,0-1 0,0 0 0,1-4-33,0-1 0,1 1 0,0 0 0,0 0 0,0 0 0,0 0 0,1 0 0,6-9 1,33-36-35,-14 19 46,-7 3 35,-2 0 1,-1-1-1,17-38 0,34-97-7,-49 115 11,-5 9 2,-8 20 3,1-1 0,1 1-1,16-26 1,-25 46-4,0-1 1,1 0 0,-1 1-1,0-1 1,1 0-1,-1 1 1,1-1-1,-1 0 1,1 1 0,-1-1-1,1 1 1,-1-1-1,1 1 1,-1-1-1,1 1 1,-1 0 0,1-1-1,0 1 1,-1 0-1,1-1 1,0 1 0,0 0-1,-1 0 1,1 0-1,0-1 1,-1 1-1,1 0 1,0 0 0,0 0-1,-1 0 1,1 0-1,0 1 1,0-1-1,-1 0 1,1 0 0,0 0-1,-1 1 1,1-1-1,0 0 1,-1 1-1,1-1 1,0 0 0,-1 1-1,1-1 1,-1 1-1,1-1 1,-1 1-1,1-1 1,-1 1 0,1-1-1,-1 1 1,1 0-1,0 1 1,2 4 36,1 0 0,-1 0 0,0 1 0,2 8 0,-5-15-34,12 38 103,-2 0 1,8 61 0,0 82-85,-9-69 12,-7-95-41,0-1-27,-1 1-1,-1 29 0,0-45 15,0-1-1,0 0 1,0 1 0,0-1-1,0 0 1,0 0-1,-1 1 1,1-1-1,0 0 1,0 1-1,0-1 1,0 0 0,0 0-1,-1 1 1,1-1-1,0 0 1,0 0-1,-1 1 1,1-1-1,0 0 1,0 0 0,-1 0-1,1 1 1,0-1-1,0 0 1,-1 0-1,1 0 1,0 0-1,-1 0 1,1 0-1,0 0 1,-1 0 0,1 0-1,-1 1 1,-14-5-672,-12-10-936,23 11 1595,0-1-1,0 1 1,0-1-1,0 1 1,1-1-1,0 0 1,-1 0-1,2 0 1,-1-1-1,0 1 1,1-1-1,0 0 1,0 0-1,0 1 1,0-1-1,1 0 1,0-1-1,0 1 1,1 0-1,-1 0 1,1 0-1,0 0 1,0-1-1,1 1 1,0 0-1,-1 0 1,2 0-1,1-6 1,2-3 217,0 1 0,0 0 0,2 0 0,0 1 0,0 0 0,1 0 0,0 0 0,1 1 0,12-12 1,22-14 151,0 2 1,3 1-1,55-30 1,-48 30 3,-8 6-208,-44 28-132,-1 0-1,1 0 1,-1 0 0,1 0-1,-1 0 1,1-1 0,-1 1-1,1 0 1,-1 0 0,0-1-1,1 1 1,-1 0 0,0 0-1,1-1 1,-1 1 0,0 0-1,1-1 1,-1 1 0,0-1-1,1 1 1,-1 0 0,0-1-1,0 1 1,0-1 0,1 1-1,-1-1 1,0 1 0,0 0-1,0-1 1,-2 0-1,-3 4 6,0-1 0,1 1 1,-1 0-1,1 0 0,0 0 0,0 1 1,-7 6-1,3-2 4,2-2-7,-1 0 0,1 0 0,1 0 1,-1 1-1,1-1 0,0 1 0,0 1 0,1-1 0,0 1 1,1 0-1,-1-1 0,2 2 0,-1-1 0,1 0 0,0 0 0,0 1 1,1-1-1,0 10 0,1 0 16,1 0 1,1 1 0,1-1-1,0 0 1,1 0-1,1 0 1,1-1-1,0 1 1,2-1-1,15 27 1,-17-33-10,0 0 0,-1 0 1,-1 0-1,1 0 1,-2 1-1,0 0 1,2 14-1,-4-19-30,-1 0 0,0-1 1,0 1-1,-1 0 0,0 0 0,0-1 1,-1 1-1,1 0 0,-1-1 0,-1 1 0,0-1 1,1 0-1,-2 0 0,-4 8 0,-11 10-46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120 253 6793,'-1'-1'252,"0"-1"0,0 0 0,0 0 0,1 0 0,-1 0-1,0 1 1,1-1 0,-1-4 0,1 4-47,-1 0 0,1 1 0,0-1 0,-1 1 0,1-1 0,-1 0 0,1 1 0,-1-1 0,0 1 0,0-1 0,0 1 0,-1-2 0,2 3-189,0 0-1,0 0 0,0-1 1,-1 1-1,1 0 0,0 0 1,0 0-1,0 0 0,0 0 1,0 0-1,0 0 0,0 0 1,-1 0-1,1 0 0,0 0 1,0 0-1,0 0 1,0 0-1,0 0 0,0 0 1,0 0-1,-1 0 0,1 0 1,0 0-1,0 0 0,0 0 1,0 0-1,0 0 0,0 1 1,0-1-1,-1 0 1,1 0-1,0 0 0,0 0 1,0 0-1,0 0 0,0 0 1,0 0-1,0 0 0,0 0 1,0 1-1,0-1 0,0 0 1,0 0-1,0 0 1,0 0-1,0 0 0,0 0 1,0 0-1,0 1 0,0-1 1,0 0-1,0 0 0,0 0 1,0 0-1,0 0 0,-3 13-116,2-7 150,-11 44-79,-28 69-1,17-54 53,10-28 36,13-37-58,0 0 1,0 0 0,0 0-1,0-1 1,0 1 0,0 0-1,0 0 1,0 0 0,-1 0-1,1 0 1,0 0 0,0-1-1,0 1 1,0 0 0,0 0 0,0 0-1,0 0 1,0 0 0,0 0-1,0 0 1,-1 0 0,1 0-1,0 0 1,0-1 0,0 1-1,0 0 1,0 0 0,0 0-1,-1 0 1,1 0 0,0 0-1,0 0 1,0 0 0,0 0-1,0 0 1,-1 0 0,1 0-1,0 0 1,0 0 0,0 0-1,0 0 1,0 0 0,0 0 0,-1 0-1,1 1 1,0-1 0,0 0-1,0 0 1,0 0 0,0 0-1,0 0 1,0 0 0,0 0-1,-1 0 1,1 0 0,0 0-1,0 1 1,0-1 0,0 0-1,0 0 1,-1-6-11,0-1 0,1 1 1,0-1-1,0 1 0,1-1 0,0 1 0,0 0 0,2-9 1,21-54-9,-12 34 45,75-216 337,-84 242-307,0 1 0,1-1 0,0 1 0,1 0 0,9-13 0,-13 19-59,0 1 0,1 0 0,-1-1 0,0 1-1,0 0 1,1 0 0,-1 0 0,1 0 0,-1 0 0,1 0 0,-1 0 0,1 0 0,0 1 0,-1-1 0,1 1 0,0-1 0,-1 1 0,1 0 0,0-1 0,0 1 0,0 0 0,-1 0 0,1 0-1,0 0 1,0 1 0,-1-1 0,1 0 0,0 1 0,0 0 0,-1-1 0,1 1 0,-1 0 0,1-1 0,0 1 0,-1 0 0,3 2 0,3 3-4,0 0 1,0 1-1,-1 0 0,0 0 1,0 0-1,0 1 0,-1 0 1,4 8-1,32 74 11,-32-68-1,58 133-1286,-56-122 857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5353,'63'-23'437,"69"-35"-1,-101 41 188,0-1 0,-1-1 0,53-45 0,-67 49-199,-9 8-209,0-1 0,1 2 0,0-1 0,0 1 0,1 0 0,0 1-1,17-9 1,-24 14-205,0 0-1,0 0 0,-1 0 0,1 0 1,0 0-1,0 0 0,0 0 1,-1 0-1,1 1 0,0-1 0,-1 1 1,1-1-1,0 1 0,-1 0 0,1 0 1,-1 0-1,1 0 0,-1 0 1,1 0-1,-1 0 0,0 0 0,1 0 1,-1 1-1,0-1 0,0 0 1,0 1-1,0-1 0,0 1 0,1 2 1,3 6-14,0 0 1,0 1-1,3 14 1,-7-21 7,14 52-48,-3 1 0,8 89 0,-11-73-642,-8-68 523,-1 1-238,0 0 0,1 0 0,0 0 0,1 0 0,-1 0 0,1 0 0,0 0 0,1 0 0,-1-1 0,1 1 0,5 6 0,3-3-1049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74 291 7826,'30'-58'2168,"-12"27"-1607,14-41 1,-28 62-543,0-1 0,-2 1 0,1 0 0,-1-1 0,-1 0 1,0 1-1,0-1 0,-2-16 0,2 26-7,-1 0 0,0 1-1,0-1 1,-1 0 0,1 0 0,0 0 0,0 0-1,0 1 1,0-1 0,-1 0 0,1 0 0,0 0-1,-1 1 1,1-1 0,-1 0 0,1 1 0,-1-1-1,1 0 1,-1 1 0,1-1 0,-1 1 0,-1-2-1,1 2-6,1 0 0,-1 0 0,0 0 0,0 0 0,1 0 0,-1 0 0,0 0 0,0 0 0,1 0 0,-1 1 0,0-1 0,0 0 0,1 1 0,-1-1 0,0 0 0,1 1 0,-1-1 0,1 1-1,-2 0 1,-3 4-12,-1 0-1,1 0 1,-7 12-1,-10 13-2,2 2 0,2 1 0,1 0 0,-16 43-1,31-69 15,0-1 0,1 1-1,-1 0 1,1-1 0,1 1-1,-1 0 1,1 0-1,0 0 1,1 0 0,-1-1-1,1 1 1,1 0-1,-1-1 1,5 10 0,-4-11-8,0-1 0,0 0 0,0 0 0,1 0 0,-1 0 0,1 0 0,0 0 0,0-1 0,1 1 0,-1-1 1,1 0-1,0 0 0,0-1 0,0 1 0,0-1 0,0 1 0,0-1 0,1-1 0,-1 1 0,1-1 0,7 2 0,-1-1-147,1-1-1,-1-1 0,1 0 0,-1-1 0,1 0 0,-1 0 0,1-1 0,20-7 0,0-2-1173,53-27 1,-75 32 1289,0 0 0,0-1 0,-1 0 0,0 0 1,0-1-1,-1 0 0,0 0 0,0-1 0,-1 0 1,0 0-1,10-19 0,-8 10 400,0-1-1,-2 1 1,0-1-1,-1-1 1,6-36-1,-11 51-234,9-38 695,-1 26-449,-8 17-366,-1-1-1,1 1 1,-1-1-1,1 1 0,-1 0 1,0-1-1,1 1 1,-1 0-1,1 0 1,0-1-1,-1 1 1,1 0-1,-1 0 0,1 0 1,-1 0-1,1 0 1,-1 0-1,1 0 1,0 0-1,-1 0 0,1 0 1,-1 0-1,1 0 1,-1 0-1,1 0 1,0 1-1,1 0-1,-1 0 0,1 1 1,-1-1-1,1 1 0,-1 0 0,0-1 0,0 1 1,0 0-1,0 0 0,0-1 0,0 1 1,0 0-1,0 0 0,-1 0 0,1 3 0,2 3 18,12 33 21,-2 1-1,-1 1 1,-3 0-1,5 47 0,-14-89-42,1 1 0,-1-1-1,0 0 1,0 0 0,0 1-1,0-1 1,0 0-1,0 0 1,0 1 0,0-1-1,-1 0 1,1 0-1,0 0 1,-1 1 0,1-1-1,-1 0 1,1 0 0,-1 0-1,0 0 1,1 0-1,-1 0 1,0 0 0,0 0-1,0 0 1,1 0 0,-1 0-1,0-1 1,0 1-1,0 0 1,-1-1 0,1 1-1,0-1 1,0 1 0,0-1-1,0 1 1,0-1-1,-1 0 1,1 1 0,-2-1-1,2 0 4,-1 0-1,1-1 1,-1 1 0,0 0-1,1-1 1,-1 1-1,1-1 1,-1 0 0,0 1-1,1-1 1,0 0-1,-1 0 1,1 0 0,0 0-1,-1 0 1,1 0-1,0 0 1,0 0 0,0-1-1,0 1 1,0 0-1,0-1 1,0 1 0,0-1-1,1 1 1,-1-1-1,0 1 1,1-1 0,-1-2-1,1 0-17,-1 0 0,1 0 0,0 1-1,0-1 1,0 0 0,1 0 0,-1 0 0,1 0-1,0 0 1,0 1 0,2-6 0,22-42-40,-8 18-103,-7 12-708,1 0-1,1 1 1,1 1-1,19-24 0,-15 22-237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3705,'18'-19'1001,"30"-27"3510,-47 46-4462,-1-1 0,1 1-1,-1-1 1,1 1 0,-1 0 0,1-1 0,-1 1 0,1 0 0,0 0 0,-1 0 0,1-1 0,-1 1 0,1 0 0,0 0 0,-1 0 0,1 0 0,0 0-1,-1 0 1,1 0 0,0 0 0,-1 0 0,1 0 0,-1 1 0,1-1 0,0 0 0,-1 0 0,2 1 0,0 0-6,-1 1 1,1-1 0,-1 0-1,1 1 1,-1 0-1,1-1 1,-1 1 0,0 0-1,1 1 1,19 45-28,-19-43 89,7 25-63,-2 1 0,-1 0 1,-1 1-1,-1-1 1,-2 1-1,-2 0 0,0-1 1,-11 63-1,3-63-252,8-30 51,-1 0 0,1 0 0,-1 0 1,0 0-1,0 0 0,0 0 0,1 0 0,-1 0 0,0 0 0,0 0 0,0-1 0,0 1 0,0 0 0,0-1 1,-1 1-1,1 0 0,0-1 0,0 0 0,0 1 0,0-1 0,-1 0 0,-1 1 0,-7-1-844</inkml:trace>
  <inkml:trace contextRef="#ctx0" brushRef="#br0" timeOffset="1">17 348 3673,'3'-16'1016,"8"-2"936,6 1-535,13-2-1145,10-1-40,12-5-224,9-1-40,6-6-1184,0-6 855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104 242 5217,'-17'-15'661,"-4"-3"1074,-32-36 1,52 53-1705,0 0 0,0-1 0,0 1 0,0 0 0,0-1 0,0 1 1,0-1-1,0 0 0,0 1 0,1-1 0,-1 0 0,1 1 0,-1-1 0,1 0 1,0 0-1,0 0 0,0 1 0,0-1 0,0-3 0,1 3-27,0 0-1,0 0 1,0 0-1,0 1 1,1-1-1,-1 0 1,0 0 0,1 1-1,0-1 1,-1 1-1,1-1 1,0 1-1,0 0 1,0 0-1,-1 0 1,5-2-1,23-10-32,0 0 0,1 3-1,0 0 1,1 2 0,53-8 0,162-2-64,-142 14 70,-1 6 1,1 3-1,201 39 0,-249-31 51,-1 3 1,0 2-1,-2 2 1,0 2 0,-1 3-1,-2 2 1,-1 2-1,84 66 1,-89-58 28,-2 3-1,-1 1 1,64 84 0,-86-98-50,-2 0 0,0 1-1,-2 1 1,-1 1 0,-1 0 0,-2 0-1,-1 1 1,9 46 0,-11-20-1,-2-1 1,-3 1-1,-3 0 1,-2 0-1,-2 0 1,-3-1-1,-2 0 1,-3 0-1,-2-1 1,-2 0-1,-3-2 1,-2 0-1,-3-1 1,-59 96-1,9-46 37,-137 145 1,59-75 12,146-165-55,-258 289 65,17-35-27,193-195 61,2 1 0,-52 92 1,97-147-63,-38 67 316,-79 105 0,117-176-324,-81 110 186,78-102-208,1 0 0,0 1 0,1-1 1,1 1-1,-9 34 0,15-50-8,1 0-1,0 1 1,-1-1 0,1 0-1,0 0 1,0 1 0,0-1-1,0 0 1,0 0-1,0 0 1,0 1 0,1-1-1,-1 0 1,0 0 0,1 0-1,-1 1 1,1-1-1,-1 0 1,1 0 0,-1 0-1,1 0 1,0 0 0,-1 0-1,1 0 1,0 0-1,0 0 1,0 0 0,0-1-1,0 1 1,0 0-1,0-1 1,0 1 0,0 0-1,0-1 1,0 0 0,1 1-1,-1-1 1,0 1-1,0-1 1,0 0 0,1 0-1,-1 0 1,2 0 0,7 1 12,0-1 0,1-1 1,-1 1-1,13-4 0,-11 2-2,30-5-389,0-2 0,-1-2 0,0-2 0,-1-2-1,-1-1 1,0-2 0,46-29 0,-58 31-307,90-58-2890,-82 46 2760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6337,'6'0'218,"1"1"-1,-1 0 1,0 0 0,0 0-1,1 1 1,-1 0-1,-1 0 1,1 1-1,0-1 1,0 1 0,-1 0-1,0 1 1,1 0-1,-1-1 1,-1 2-1,1-1 1,-1 0 0,1 1-1,-1 0 1,0 0-1,-1 0 1,5 8-1,1 4-171,-1 1 0,0-1 0,-1 1 0,-1 1 0,-1-1 0,4 21-1,22 220 834,-20 4-150,-6-89-352,-4-170-405,-2 0 71,2-1 0,-1 1 0,0-1 0,1 0 0,-1 1 0,1-1 0,0 0 0,1 5 0,-1-8-21,-1 1 1,0-1-1,1 0 0,-1 1 0,0-1 0,1 1 0,-1-1 1,1 0-1,-1 1 0,1-1 0,-1 0 0,0 0 0,1 1 1,-1-1-1,1 0 0,-1 0 0,1 0 0,-1 1 1,1-1-1,0 0 0,-1 0 0,1 0 0,1 0 41,0-1 0,0 1 1,0 0-1,-1-1 0,1 0 0,0 1 0,-1-1 0,1 0 0,3-2 0,32-20 128,0-3-1,43-39 1,60-70 112,30-24-555,-141 134 6,2 3 1,0 0-1,1 2 0,40-18 1,-29 20-1907,64-18 0,-67 25 940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9066,'13'-5'234,"-1"0"-1,0 1 1,1 0-1,0 1 1,0 1 0,0 0-1,19 0 1,-26 2-196,0 0 1,0 1-1,0 0 0,-1 0 1,1 0-1,0 1 1,-1 0-1,1 0 0,-1 1 1,0-1-1,0 1 0,0 0 1,0 0-1,0 1 1,-1 0-1,1 0 0,-1 0 1,0 0-1,4 6 1,2 4 2,-1 0 1,-1 0 0,0 1-1,-2 0 1,1 0 0,-2 1-1,0 0 1,-1 0 0,3 21 0,-5-25-26,-1-1 0,-1 1 1,0 0-1,0-1 0,-1 1 1,-3 13-1,2-18-6,0-1 0,0 1 1,0 0-1,-1-1 0,0 0 0,0 0 0,-1 0 0,0 0 0,0 0 0,-9 10 0,11-14-1,-1 0 0,1 0 0,-1 0 0,0 0 0,1 0 0,-1 0 0,0-1 0,0 1 0,0-1 0,0 0 0,-1 0 0,1 0 0,0 0 0,0-1 0,0 1 0,-1-1 0,1 0 0,0 0 0,-1 0 0,1 0 0,0-1 0,0 1 0,-1-1 0,1 0 0,0 0 0,0 0 0,0 0 0,0 0 0,0-1 0,0 1 0,0-1-1,1 0 1,-1 0 0,0 0 0,1 0 0,0-1 0,-1 1 0,1-1 0,0 1 0,0-1 0,1 0 0,-1 0 0,0 1 0,1-1 0,0-1 0,-1 1 0,0-5 0,0-3-5,0 0 0,0 0 1,1-1-1,1 1 0,0 0 0,0-1 0,1 1 0,1 0 1,3-13-1,33-103-64,-25 89-26,-9 27 55,6-21-220,1 0 0,1 1 0,26-45 0,-35 72 74,0 0 0,0 0 0,0 0 0,1 0 0,-1 1 0,1 0 0,0-1 0,0 1 0,0 1 0,0-1 0,1 0-1,-1 1 1,1 0 0,-1 0 0,1 1 0,9-3 0,10 0-784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109 452 4905,'0'-3'126,"0"-1"0,0 0-1,0 0 1,0 1 0,0-1 0,1 0-1,0 0 1,0 1 0,0-1 0,0 1-1,3-6 1,22-40-175,-12 25 141,-2 1 7,-2-1-1,0 1 1,10-46-1,-16 54 171,-2 1 1,1-1-1,-2 0 0,0 0 0,-1 0 0,0 0 0,-5-27 1,5 40-210,-1-1 1,1 1-1,-1 0 1,0 0-1,1 0 1,-1-1-1,0 1 1,0 0 0,-1 0-1,1 0 1,0 1-1,-1-1 1,1 0-1,-1 0 1,1 1-1,-1-1 1,0 1 0,0-1-1,1 1 1,-1 0-1,0 0 1,-3-1-1,2 1-26,1 0 0,-1 1 0,0 0 1,0-1-1,0 1 0,0 0 0,1 1 0,-1-1 0,0 0 0,0 1 0,1-1 0,-1 1 0,0 0 0,0 0 0,1 0 0,-1 0 0,-3 3 0,-2 2-27,0-1-1,0 2 0,1-1 1,0 1-1,0 0 0,1 0 0,0 1 1,0 0-1,1 0 0,0 0 1,0 1-1,-3 10 0,-1 2-3,2 0 0,0 0 0,2 0 0,-5 30-1,7-29 5,1 0-1,1 0 0,1 0 0,0 0 1,2 0-1,1 0 0,9 37 0,-10-50-10,1-1 0,0 1 0,1-1 0,-1 0 0,2 0 0,-1-1 0,1 1 0,0-1 1,1 0-1,-1 0 0,2-1 0,-1 0 0,0 0 0,1 0 0,0-1 0,1 0 0,-1 0 0,1-1 0,0 0 0,0 0 0,17 5 0,-14-7-260,-1 1 0,1-2 0,0 1 0,0-1 0,-1-1 0,1 0 0,0-1 0,0 0 0,0 0-1,-1-1 1,1-1 0,20-7 0,4-4-795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8498,'-1'1'392,"-2"16"96,0 15-56,-2 28-208,2 11-32,-4 19-128,0 6-32,1-2-8,-3-3-8,-2-15 104,-2-10-1808,-1-22 1240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4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97 4857,'-5'-8'477,"0"0"-1,0 1 1,-1 0 0,0 0 0,0 0-1,-1 1 1,0 0 0,0 0-1,0 1 1,-1 0 0,-10-6-1,15 9-456,-1 0-1,1 1 0,-1-1 1,0 1-1,1 0 1,-1 0-1,0 0 0,0 0 1,0 0-1,0 1 0,0 0 1,0 0-1,0 0 0,0 0 1,1 1-1,-1-1 0,0 1 1,0 0-1,0 0 0,0 1 1,1-1-1,-1 1 0,1 0 1,-1 0-1,1 0 0,0 0 1,0 0-1,-4 4 0,-5 8-42,1 0 0,0 0 0,1 1 0,0 1 0,1-1 0,1 2 0,1-1 0,0 1 0,1 0 0,1 0 0,-5 31 0,4-4 45,1 1 1,2 1-1,5 66 1,0-85-18,1 0 0,2 0 0,0 0 1,2-1-1,12 34 0,-13-46-26,0 0-1,1 0 1,0-1 0,1 1-1,1-2 1,0 1-1,1-1 1,0-1-1,1 0 1,23 19 0,-24-23-46,0-1 0,0 0 0,1-1 0,-1 0 0,1-1 0,0 0 0,1-1 0,-1 0 0,0-1 0,1 0 0,0-1 0,-1 0 0,1-1 0,0 0 0,0-1 0,16-2-1,-18 0 133,1 1-1,-1-1 1,0 0-1,0-1 0,0-1 1,0 1-1,-1-1 1,0-1-1,0 0 0,0 0 1,-1-1-1,0 0 0,0 0 1,0-1-1,-1 0 1,0-1-1,-1 1 0,6-12 1,-6 8 173,0-1 1,-1 0 0,-1 0 0,-1 0-1,1-1 1,-2 1 0,0-1 0,-1 0-1,0-18 1,-2-5 94,-2-1 1,-8-42-1,6 51-154,-1 0 1,-2 0-1,-1 0 0,-22-47 0,26 66-149,0-1 0,-1 2 0,0-1 0,-1 1-1,0 0 1,-1 0 0,0 1 0,0 0 0,-1 0 0,1 1-1,-2 0 1,1 1 0,-1 0 0,0 0 0,-15-5 0,9 5-364,0 0 1,-1 2 0,1 0 0,-1 1-1,0 0 1,0 2 0,0 0 0,-23 1-1,32 3-1370,8 0 1193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5705,'146'-66'2082,"-86"41"-1652,111-64 0,-155 79-418,-11 6 60,0 0-1,0 1 0,1 0 1,-1 0-1,1 0 0,0 0 1,6-1-1,-11 4-49,-1 0 0,1 0 0,-1 0 0,1 0 1,0 0-1,-1 0 0,1 0 0,-1 0 0,1 0 0,0 1 0,-1-1 0,1 0 1,-1 0-1,1 0 0,-1 1 0,1-1 0,-1 0 0,1 1 0,-1-1 0,1 0 1,-1 1-1,1-1 0,-1 1 0,0-1 0,1 1 0,-1-1 0,0 1 0,1-1 1,-1 1-1,0-1 0,0 1 0,1-1 0,-1 1 0,0-1 0,0 1 0,0 0 1,0-1-1,0 2 0,1 22 315,-16 80 64,-1 22-366,16-35-955,1-58 512</inkml:trace>
  <inkml:trace contextRef="#ctx0" brushRef="#br0" timeOffset="1">620 230 3785,'16'-18'98,"0"0"0,15-23 0,-28 36 80,1-1 0,-1 0 0,0 1 0,0-1 0,-1 0 1,1-1-1,-1 1 0,-1 0 0,1-1 0,-1 1 0,0 0 1,0-14-1,-1 20-128,0-1 0,0 0 1,-1 0-1,1 0 0,0 0 1,0 0-1,0 0 0,-1 0 1,1 1-1,0-1 0,-1 0 1,1 0-1,0 0 1,-1 1-1,1-1 0,-1 0 1,0 1-1,1-1 0,-1 0 1,0 1-1,1-1 0,-1 1 1,0-1-1,1 1 0,-1-1 1,-1 0-1,0 1-1,0-1 0,0 1-1,1 0 1,-1 0 0,0 0 0,0 0 0,0 0-1,1 1 1,-1-1 0,0 0 0,0 1 0,-2 1-1,-3 0 6,1 2-1,-1-1 0,1 1 1,-1 0-1,-9 8 1,7-2-28,0 0 1,0 0-1,1 1 1,0 0 0,1 0-1,0 1 1,1-1 0,0 2-1,-4 12 1,6-15-43,1-1 1,1 1-1,0 0 1,0 0-1,1 0 0,0 0 1,1 0-1,0 0 1,0 0-1,1 1 1,0-1-1,5 16 1,-5-23-120,0 0 0,0 0 1,0 1-1,1-1 1,-1 0-1,1-1 1,0 1-1,0 0 1,0 0-1,0-1 1,0 1-1,0-1 1,1 0-1,0 0 1,-1 1-1,1-2 0,0 1 1,0 0-1,0 0 1,0-1-1,0 0 1,0 0-1,0 0 1,4 1-1,25-1-921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9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5345,'-28'15'312,"1"9"48,-5 11-128,4 8 40,5 6-104,5 1-32,15-2-64,4-6-40,12-8-48,11-7-208,7-15-456,1-5-128,7-18-136,-4-4-112,3-10 744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8482,'-8'5'248,"-1"10"-128,0 8-24,0 18-40,-2 7-16,6 5-24,1-3-8,5-2 8,4-6-8,-1-8-32,3-1-160,-1-14-1384,0-6 1079</inkml:trace>
  <inkml:trace contextRef="#ctx0" brushRef="#br0" timeOffset="1">30 316 6897,'-14'-9'881,"5"-2"1055,3 1-1152,12-4-264,9-4-168,20-5-224,10-6-40,26-3-40,7-3-8,18 3-32,3 1-8,8 10 0,-3 4-160,-14 11-448,-8 1-808,-36 5 760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3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4377,'18'-11'628,"-1"1"1,2 1-1,0 0 1,34-10-1,-46 17-548,0 0 1,0 1-1,1 0 0,-1 0 0,0 0 0,1 1 0,-1 0 1,0 0-1,1 1 0,-1 0 0,0 1 0,0-1 0,0 1 0,0 0 1,0 1-1,11 6 0,-14-7-63,0 0 1,-1 1-1,1 0 1,-1 0-1,1 0 1,-1 0-1,0 0 1,-1 1-1,1-1 1,0 1-1,-1 0 1,0-1-1,0 1 1,0 0-1,0 1 0,-1-1 1,0 0-1,0 0 1,0 1-1,0-1 1,0 0-1,-1 1 1,0-1-1,0 1 1,0-1-1,-1 1 1,-1 7-1,0-2-2,-1 0-1,-1-1 1,0 1-1,0-1 1,0 0 0,-1 0-1,-1 0 1,0-1-1,0 1 1,0-1-1,-8 7 1,-115 102-20,128-117-31,30-1-130,16-5 199,77 1-1,-103 6 40,1 0 0,0 2 0,-1 0 0,0 1 1,0 1-1,28 10 0,-41-12-29,1 0 0,0 1 0,-1-1 0,0 1 0,0 1 0,0-1 0,0 1 0,-1 0 0,0 0 0,0 0 0,0 1 0,0 0 0,-1 0 0,0 0 0,6 13 0,-8-13-19,0 0 0,-1 0 0,1 0 0,-1 0 1,0 0-1,-1 1 0,0-1 0,0 0 1,0 1-1,0-1 0,-1 0 0,0 0 1,-1 1-1,1-1 0,-1 0 0,0 0 1,-1-1-1,-5 12 0,0-6-9,0 1 0,-1-1 0,0 0 0,0-1 0,-1 0 1,-1-1-1,0 0 0,0 0 0,0-1 0,-1-1 0,-1 0 0,-23 10 0,10-6-66,0-2 0,-1-1 0,0-1 0,0-1-1,-44 3 1,62-8-299,0 0-1,0-1 0,0 0 0,0-1 1,0 0-1,0-1 0,0 1 0,1-2 1,-10-2-1,-5-7-863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3953,'-26'9'532,"1"2"1,0 0 0,1 2-1,0 0 1,1 2-1,0 0 1,1 2 0,1 0-1,1 1 1,-24 28-1,27-26-499,0 1-1,2 0 0,0 2 1,1-1-1,2 2 0,0 0 1,1 0-1,2 1 0,0 0 0,2 1 1,1-1-1,1 1 0,1 1 1,1-1-1,1 1 0,2-1 1,3 38-1,3-22-25,2 0 1,1 0-1,2-2 0,21 52 1,-18-60-7,0 0-1,3-2 1,0 0 0,2-1 0,38 46-1,-45-63-3,0 0-1,1-1 0,0 0 1,1-1-1,0 0 1,1-1-1,0-1 0,0 0 1,1-1-1,0-1 1,0-1-1,0 0 0,1-1 1,-1 0-1,1-2 1,0 0-1,0 0 0,21-2 1,-16-2-1,1 0 1,-1-1 0,0-1 0,0-1-1,0-1 1,-1-1 0,1-1-1,-2-1 1,1 0 0,-1-2-1,-1 0 1,0-2 0,24-19 0,-21 13 181,-2-1 1,0-1-1,-1-1 1,-1-1-1,-1 0 1,-1-1-1,-1-1 1,-1 0-1,20-52 1,-26 54-44,-1-1 0,-1 0-1,-1-1 1,-2 1 0,0-1 0,-1 0 0,-2 0 0,-1 1 0,0-1 0,-2 0 0,-11-44 0,3 35-123,-1 1-1,-1 0 0,-2 0 1,-2 2-1,-1 0 1,-1 1-1,-1 1 0,-2 0 1,-1 2-1,-48-45 1,58 62-40,1 0-1,-2 0 1,0 2 0,0 0 0,0 0 0,-1 1 0,0 1 0,-1 0 0,1 2 0,-1-1 0,0 2 0,0 0 0,0 1 0,-1 1 0,1 0 0,0 1-1,0 1 1,-1 0 0,1 2 0,0 0 0,-25 7 0,35-8-127,0 1 1,0 0-1,1 0 0,-1 0 1,1 0-1,0 1 0,-8 7 1,-3 5-287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8890,'0'-5'316,"0"0"0,-1 1 0,2-1 0,-1 1 0,0-1 0,3-8 1,-3 12-288,0 0 0,1 0 0,-1 1 1,0-1-1,1 0 0,-1 0 1,0 1-1,1-1 0,-1 0 0,1 1 1,-1-1-1,1 0 0,-1 1 0,1-1 1,0 1-1,-1-1 0,1 1 1,-1-1-1,1 1 0,0 0 0,0-1 1,-1 1-1,1 0 0,0-1 1,0 1-1,-1 0 0,1 0 0,0 0 1,0 0-1,0 0 0,-1 0 1,1 0-1,0 0 0,0 0 0,0 0 1,-1 0-1,1 0 0,0 1 0,0-1 1,-1 0-1,1 1 0,0-1 1,0 0-1,-1 1 0,1-1 0,0 1 1,0 0-1,6 4 30,0 0 1,0 0-1,-1 1 1,0 0-1,0 0 1,10 13-1,27 47 75,-42-63-128,27 49 41,-3 2 0,26 79 0,-3-6-1,-46-123-35,1 3-5,0 0-1,0 0 1,8 11 0,-10-17 6,-1 0 0,1 0-1,-1 0 1,1-1 0,0 1 0,-1 0 0,1-1 0,0 1 0,-1 0 0,1-1 0,0 1-1,0-1 1,0 1 0,-1-1 0,1 1 0,0-1 0,0 1 0,0-1 0,0 0-1,0 0 1,0 0 0,0 1 0,0-1 0,0 0 0,0 0 0,0 0 0,0 0 0,0-1-1,0 1 1,0 0 0,-1 0 0,1 0 0,0-1 0,0 1 0,0-1 0,0 1-1,0 0 1,1-2 0,5-4 65,0-1 0,-1-1 0,0 1 0,0-1 0,-1 0 0,0 0 1,7-16-1,-5 13-43,16-37 8,34-95-1,3-58-143,-48 146-209,-11 41-67,2 0 0,0 1 1,0-1-1,2 1 0,8-20 1,-4 25-557,0 7 371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2 378 9994,'-1'0'560,"1"1"176,0 1-63,4 10-129,2 5-64,5 12-96,1 7-72,-1 5-136,-3-1-56,-1-6-96,-4-5-16,5-11-288,0-3-240,2-12-1273,2-6-1383,4-18 1783</inkml:trace>
  <inkml:trace contextRef="#ctx0" brushRef="#br0" timeOffset="1">150 237 6769,'-24'-64'793,"-1"8"655,3 5-496,6 19-232,1 11-248,9 12-272,3 6-56,3 4-120,6 7-24,8 10 193,1 7-145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69 363 8626,'12'-8'417,"0"-1"0,-1 0 0,0-1 0,-1 0 0,0 0 0,16-23 0,-22 28-314,-1-1-1,0 1 1,0-1 0,0 1 0,-1-1 0,1 0 0,-1 0 0,-1 0-1,1 0 1,-1 0 0,0-1 0,-1 1 0,0 0 0,0-1 0,0 1-1,0 0 1,-4-13 0,4 18-94,0-1 0,-1 0 0,1 1 0,-1-1 0,1 0 0,-1 1 0,0-1 0,0 1 0,0-1 0,0 1-1,0 0 1,0-1 0,0 1 0,0 0 0,-1 0 0,1-1 0,0 1 0,-1 0 0,1 1 0,-1-1 0,1 0 0,-1 0 0,1 0 0,-1 1 0,0-1-1,1 1 1,-1 0 0,0-1 0,1 1 0,-1 0 0,0 0 0,1 0 0,-1 0 0,0 0 0,0 0 0,1 1 0,-1-1 0,0 0 0,1 1 0,-3 0-1,-3 2-9,1 0 0,-1 0 1,1 0-1,0 1 0,0 0 0,0 0 0,0 0 0,-7 9 0,5-5-2,1 1 1,1 1 0,-1-1 0,2 1-1,-1 0 1,1 1 0,1-1-1,0 1 1,0 0 0,1 0 0,1 0-1,-1 0 1,2 0 0,0 1 0,0 14-1,1-8 2,1-1 0,1 0 0,0 0 0,2 0-1,0 0 1,0 0 0,2-1 0,0 0 0,12 23 0,-15-33 1,1 1 0,0-1 1,1 0-1,-1-1 1,1 1-1,0-1 0,1 0 1,-1 0-1,1 0 0,0-1 1,0 0-1,11 5 1,-12-7-59,0 0 1,-1-1-1,1 1 1,0-1-1,0 0 0,-1 0 1,1-1-1,0 0 1,0 1-1,0-2 1,0 1-1,0-1 1,0 1-1,0-1 1,-1 0-1,1-1 1,0 1-1,-1-1 1,1 0-1,4-3 1,39-28-1371,-32 21-139,-1-2 0,-1 1 0,-1-2 0,0 0 1,16-24-1,-22 28 1613,0-1 1,-1 0-1,0 0 0,5-19 1,-9 22 678,0-1 0,0 1 0,-1-1 0,-1 1-1,1-1 1,-3-15 0,2 18-380,-1 1-1,0 0 0,0 0 0,-1-1 0,0 1 0,0 0 1,-1 0-1,1 1 0,-1-1 0,-6-9 0,9 15-320,-1-1 0,1 1 0,0 0 0,0-1 0,0 1 0,-1 0 0,1 0 0,0-1 0,0 1 0,-1 0 0,1-1 0,0 1 0,0 0 0,-1 0 0,1 0 0,0-1 0,-1 1 0,1 0 0,0 0 0,-1 0 0,1 0 0,0 0 0,-1 0 0,1 0 0,0 0 0,-1 0 0,1 0 0,-1 0 0,1 0 0,0 0 0,-1 0 0,1 0 0,0 0 0,-1 0 0,1 0 0,-1 0-1,-5 15 349,1 24-150,5-35-133,-1 9-57,1 0-1,1-1 1,0 1-1,1 0 1,0 0 0,1-1-1,0 1 1,1-1-1,1 0 1,0 0-1,0 0 1,1-1 0,0 0-1,1 0 1,11 12-1,-16-21-31,0 0 0,0 0 0,0 0 0,0 0 0,0 0 0,1-1 0,-1 1 0,1-1 0,-1 0 0,1 0 0,0 0 0,-1 0 0,1 0 0,0 0 0,0-1 0,-1 1 0,5-1 0,-3 0 3,1-1 0,-1 1 0,0-1 0,0 0 0,1 0 0,-1-1 0,0 1 0,0-1 0,0 0 0,4-3-1,7-5 7,-1-1-1,-1 0 0,0-1 1,16-18-1,-29 29-8,7-6 9,-1 0 1,1 0-1,-2-1 0,1 0 1,-1 0-1,0-1 1,-1 0-1,0 1 0,0-1 1,-1-1-1,0 1 1,-1 0-1,0-1 0,0 1 1,-1-1-1,-1 0 1,1 1-1,-1-1 0,-2-12 1,1 15-54,4 19 0,3 19 8,-3-19 34,1-1 1,0 0-1,1 0 0,0 0 1,1 0-1,0-1 1,1 0-1,0 0 1,0 0-1,14 12 0,-18-19-2,0-1 0,0 1-1,0-1 1,0 1 0,0-1-1,1 0 1,-1-1-1,1 1 1,0-1 0,-1 1-1,1-1 1,0 0 0,0 0-1,-1-1 1,1 1-1,0-1 1,0 0 0,0 0-1,0 0 1,0 0 0,0-1-1,5-1 1,-2 0 52,0 0 0,0-1 1,0 0-1,0 0 0,-1-1 1,0 0-1,0 0 0,0 0 0,0-1 1,0 0-1,4-5 0,-6 5 67,1 1 0,-1-1 0,0 0 0,-1 0 0,1 0 0,-1-1 0,0 1 0,0-1 0,-1 0 0,1 0 0,-2 0 0,1 0 0,0 0 0,-1 0 0,0 0 0,-1-1-1,1 1 1,-1 0 0,-1-10 0,-1 1-188,-1 0 0,0 1 0,-1-1 0,-1 1 0,0-1 0,-1 1 0,-1 1-1,0-1 1,0 1 0,-1 1 0,-1-1 0,0 1 0,-1 1 0,0 0 0,-1 0 0,-18-14-1,18 14-3481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58 6105,'0'-3'108,"0"1"1,-1-1-1,1 1 0,-1-1 0,1 1 0,-1 0 1,0-1-1,0 1 0,0 0 0,0-1 0,0 1 0,0 0 1,-1 0-1,1 0 0,-1 0 0,0 0 0,1 0 1,-1 0-1,0 1 0,0-1 0,0 1 0,0-1 0,0 1 1,-1 0-1,1 0 0,0 0 0,-1 0 0,1 0 1,0 0-1,-1 1 0,1-1 0,-1 1 0,-3 0 0,-2-1-91,0 2-1,0-1 1,0 1-1,0 0 0,0 1 1,0 0-1,1 0 1,-1 1-1,0-1 1,1 2-1,0-1 0,-9 6 1,1 1-3,0 0 0,1 1-1,1 1 1,-20 19 0,28-26-20,1 0-1,-1 0 1,1 0-1,1 1 1,-1-1-1,1 1 0,-1 0 1,2 0-1,-1 0 1,1 0-1,0 1 1,0-1-1,0 1 1,1-1-1,0 1 1,1-1-1,-1 1 1,1 0-1,1-1 1,-1 1-1,1 0 1,0-1-1,1 1 1,-1-1-1,1 0 1,1 1-1,3 7 0,17 29 16,3-2 0,1 0 0,43 48-1,-10-12 183,-37-48-89,-6-7-1,-1 0 0,18 31 0,-31-47-83,0-1 1,-1 1 0,1 0 0,-1 0 0,0 0 0,-1 0 0,1 0 0,-1 1 0,0-1-1,-1 0 1,0 1 0,0-1 0,0 0 0,-1 1 0,-1 7 0,1-11-61,1-1 1,-1 1-1,0-1 1,0 1-1,0-1 1,-1 0-1,1 1 1,-1-1-1,1 0 1,-1 0-1,1 0 1,-1 0-1,0 0 1,0-1-1,0 1 1,0 0-1,0-1 1,-1 0-1,1 1 1,0-1-1,-1 0 0,1 0 1,-1 0-1,1-1 1,-1 1-1,1 0 1,-1-1-1,0 0 1,1 0-1,-1 0 1,1 0-1,-1 0 1,0 0-1,1 0 1,-1-1-1,1 0 1,-1 1-1,1-1 1,-1 0-1,1 0 1,-1 0-1,1-1 1,0 1-1,0 0 1,0-1-1,0 0 1,0 1-1,0-1 1,0 0-1,0 0 1,1 0-1,-1 0 1,1 0-1,-1-1 1,1 1-1,0 0 1,0-1-1,0 1 1,0-1-1,0 1 1,1-1-1,-1 1 1,1-1-1,-1-4 1,1-3-133,0-1 1,0 1 0,1-1-1,0 1 1,1 0 0,1-1-1,-1 1 1,8-17 0,-3 12 136,1 0 1,0 1 0,1 0 0,0 0 0,12-13-1,1 4 260,1 0 0,0 2-1,2 0 1,1 2 0,35-21-1,6 3 148,-35 20-18,-1-2 1,0 0-1,48-41 0,-78 59-290,0 1 0,0-1 0,-1 0 0,1 0 0,0 0 0,0 0 0,0 0-1,0 0 1,-1 0 0,1 0 0,-1 0 0,1 0 0,-1 0 0,1-1 0,-1 1 0,1 0-1,-1-2 1,0 2-34,0 1 0,0-1-1,-1 1 1,1-1 0,0 1-1,-1-1 1,1 1 0,0-1 0,-1 1-1,1 0 1,0-1 0,-1 1-1,1 0 1,-1-1 0,1 1-1,-1 0 1,1-1 0,0 1-1,-1 0 1,1 0 0,-1 0-1,0-1 1,1 1 0,-1 0 0,1 0-1,-1 0 1,0 0 0,-3 0 5,0-1 1,0 1 0,0 1-1,0-1 1,0 0 0,0 1-1,0 0 1,0 0 0,-5 2-1,1 1-29,1 1 0,0-1-1,0 1 1,1 1 0,-1-1-1,1 1 1,0 0 0,1 1 0,-1-1-1,1 1 1,1 0 0,-1 0-1,-6 15 1,2-1-1,1 1 0,0 0 0,-8 41 0,14-51-2,0-1 0,1 1 0,0-1 0,1 1 0,0 0 0,1-1 0,3 21-1,-3-28 0,0 0-1,0 0 0,1 0 0,-1 0 0,1 0 1,0-1-1,0 1 0,0-1 0,0 1 0,1-1 0,-1 0 1,1 0-1,0 0 0,0 0 0,0 0 0,0-1 0,1 1 1,-1-1-1,1 0 0,0 0 0,-1 0 0,1-1 0,0 1 1,6 1-1,3-1-45,1 0 1,-1-1 0,0 0-1,1-1 1,-1-1-1,0 0 1,1 0 0,-1-2-1,0 1 1,0-2-1,0 0 1,0 0 0,18-11-1,-16 8-303,-1-1 0,0 0-1,-1-1 1,0-1 0,-1 0-1,1 0 1,-2-2 0,0 1-1,0-2 1,17-25 0,-21 24 234,0 0 1,-1-1-1,-1 1 1,0-1 0,-1-1-1,0 1 1,-1-1 0,1-28-1,-3 9 1525,-2 0 0,-8-65 0,3 81-457,3 17-572,5 13-338,16 84-74,57 170 0,-75-265 17,23 54-715,-21-50 265,1 0 1,-1 1 0,1-1 0,0 0 0,0 0 0,0-1 0,1 1 0,-1-1 0,7 5 0,2-2-923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73 313 3177,'14'-94'1844,"-7"58"-284,-3 0 0,2-54 0,-6 86-1400,-1-1-1,1 1 1,-1-1 0,0 0 0,0 1 0,0-1 0,-1 1 0,-2-6 0,4 9-136,-1 0 1,1 1-1,0-1 1,-1 0-1,1 1 1,-1-1-1,0 1 0,1-1 1,-1 1-1,1-1 1,-1 1-1,0-1 1,1 1-1,-1-1 1,0 1-1,1 0 1,-1 0-1,0-1 1,0 1-1,1 0 1,-2 0-1,0 0-22,1 0 0,0 0 1,-1 1-1,1-1 0,0 1 0,-1-1 0,1 1 0,0-1 0,0 1 1,-1 0-1,1 0 0,0-1 0,0 1 0,0 0 0,0 0 0,-1 2 0,-3 2 0,1 1 0,0-1-1,0 1 1,0 0 0,1 0-1,0 1 1,0-1 0,1 0-1,-4 14 1,0 5 1,-2 33-1,7-49 1,-1 8 13,1 1 0,0 0 1,1-1-1,1 1 0,1-1 1,7 31-1,-7-42-79,0 0 0,0 0 1,1 0-1,0 0 0,0 0 0,0-1 1,0 1-1,1-1 0,7 7 0,-8-9-94,0 0 1,1 0-1,-1-1 0,1 1 0,0-1 0,-1 0 0,1 0 0,0 0 0,0-1 1,1 1-1,-1-1 0,0 0 0,0 0 0,1-1 0,5 1 0,28-2-932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 8330,'-2'-1'165,"0"-1"0,1 1 0,-1 1 0,0-1 0,0 0 0,0 0 0,0 1 0,0-1-1,0 1 1,0 0 0,0-1 0,0 1 0,0 0 0,0 0 0,0 0 0,0 1 0,0-1 0,0 0 0,-2 2 0,2-1-170,0 0-1,0 1 1,1 0 0,-1-1-1,1 1 1,0 0 0,0 0-1,-1 0 1,1 0-1,0 0 1,0 0 0,1 0-1,-1 0 1,0 0 0,1 0-1,-1 0 1,1 1 0,0 3-1,-1 47-61,1-48 63,8 58 8,1-1 1,4 0 0,32 96-1,-39-138-109,16 43 365,-20-58-478,1 1 1,0 0 0,0-1-1,1 0 1,-1 0 0,1 0-1,9 9 1,-1-4-471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8650,'-11'8'264,"-7"6"-48,-3 6-96,-2 12-16,-2 4-16,7 14-32,3 5-16,3 5-16,4-2 0,8-3-32,6-6-72,11-10-1400,6-10 1056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8706,'0'-10'616,"0"6"624,5 24-1072,5 12 0,1 20-104,1 4-32,2 3 0,-3-1-8,2-4 0,0-2-8,-1-8-480,0-6 344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6 390 7378,'-1'-2'37,"0"0"1,1-1-1,-1 1 1,0-1 0,1 1-1,-1-1 1,1 1-1,0-1 1,0 1-1,0-1 1,0 1 0,0-1-1,2-4 1,-1 4-56,1-1 0,-1 1-1,1 0 1,0 1 0,0-1 0,0 0 0,1 0 0,-1 1 0,1-1-1,3-2 1,22-16 124,1 1-1,2 1 1,0 1-1,61-24 1,-47 22 690,69-41 1,-105 55-691,-1 0 1,0-1-1,14-14 0,-20 19-24,1-1-1,-1 0 1,0 0-1,0 0 1,0 0 0,0 0-1,-1 0 1,1 0-1,-1-1 1,0 1-1,0-1 1,0 1-1,0-1 1,0-3-1,-1 6-57,0 0 1,0 0-1,0 0 0,0 0 0,0 0 1,-1 0-1,1 0 0,0 0 0,0 0 1,-1 0-1,1 0 0,-1 1 1,1-1-1,-1 0 0,1 0 0,-1 0 1,0 0-1,1 1 0,-1-1 0,0 0 1,0 1-1,1-1 0,-1 0 0,0 1 1,0-1-1,0 1 0,0 0 0,0-1 1,0 1-1,0 0 0,1-1 0,-1 1 1,0 0-1,0 0 0,0 0 0,0 0 1,0 0-1,0 0 0,0 0 1,0 0-1,-2 1 0,-2-1-12,0 1 1,0 0-1,0 0 1,0 1-1,0 0 0,-7 3 1,2 2 9,1-1-1,0 1 1,0 0 0,0 1 0,1 0 0,1 0 0,-1 1 0,1 0 0,1 0-1,0 1 1,0 0 0,1 0 0,0 0 0,-4 14 0,5-13-3,1-1 1,0 1 0,0 0 0,1-1-1,1 1 1,0 0 0,0 0 0,1 1-1,1-1 1,0 0 0,0 0 0,1-1-1,0 1 1,7 19 0,-6-26-99,-1 1 0,0-1 0,1 1 0,0-1 0,0 0 0,0 0 0,1-1 0,-1 1 0,1-1 0,0 1 0,0-1 0,0 0 0,0-1 0,1 1 0,4 1 0,-2 0-109,1-2-1,-1 1 1,1-1 0,0-1 0,0 1 0,-1-1 0,1 0 0,0-1 0,9 0 0,12-3-660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8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219 499 9674,'0'-2'137,"0"-1"1,0 1-1,0-1 0,0 0 0,0 1 0,-1-1 1,1 1-1,-1-1 0,0 1 0,0 0 1,0-1-1,0 1 0,0 0 0,0-1 1,-3-2-1,2 4-104,1 0 1,0 0 0,-1 0-1,1 1 1,-1-1 0,1 1-1,-1-1 1,0 1-1,1-1 1,-1 1 0,1 0-1,-1 0 1,0 0 0,1 0-1,-1 0 1,0 0-1,1 0 1,-1 0 0,0 1-1,1-1 1,-1 1 0,1-1-1,-1 1 1,1-1-1,-3 3 1,-7 2-9,0 1 0,0 1 0,1 0 0,0 0 0,0 1 0,1 0 0,0 1 0,1 0 1,-1 0-1,2 1 0,-1 0 0,2 0 0,-1 1 0,1-1 0,1 2 0,0-1 0,0 0 0,2 1 0,-1 0 0,1 0 0,1 0 0,-2 17 0,4-26-27,0 1-1,0 0 1,0 0-1,1-1 1,-1 1-1,1 0 1,0-1-1,0 1 0,0-1 1,0 1-1,0-1 1,1 1-1,0-1 1,0 0-1,0 0 1,0 0-1,0 0 1,5 5-1,-4-6 1,1 1 0,-1-1 0,1 0 0,-1 0 0,1 0 0,0-1-1,0 1 1,0-1 0,0 0 0,0 0 0,0 0 0,0-1 0,0 1 0,0-1-1,0 0 1,9-1 0,-2-1 3,0 0 0,1-1 0,-1 0-1,0-1 1,0 0 0,-1-1 0,1 0-1,-1-1 1,14-10 0,3-3 8,-2-2 0,24-24 0,-43 40 6,-1 0 1,0 0 0,0-1-1,0 0 1,-1 0 0,1 0-1,-1-1 1,-1 1 0,0-1-1,0 0 1,0 0 0,0 0-1,-1-1 1,-1 1-1,1 0 1,-1-1 0,0 1-1,-1-1 1,0 1 0,0-1-1,0 1 1,-1-1 0,0 1-1,-1-1 1,-4-12 0,-26-80 701,-60-129 0,54 142-16,35 76-578,2 8-63,0 0 1,0 0-1,0 1 0,0-1 0,0 0 0,-1 1 1,1-1-1,-1 1 0,-3-5 0,5 7-58,0 1 0,0-1 0,0 0 0,-1 0 0,1 0-1,0 0 1,0 0 0,0 0 0,0 0 0,-1 0 0,1 1 0,0-1 0,0 0-1,0 0 1,0 0 0,0 0 0,0 1 0,0-1 0,-1 0 0,1 0 0,0 0-1,0 1 1,0-1 0,0 0 0,0 0 0,0 0 0,0 0 0,0 1 0,0-1-1,0 0 1,0 0 0,0 0 0,0 1 0,0-1 0,0 0 0,0 0-1,0 0 1,0 1 0,0-1 0,1 0 0,-1 0 0,0 0 0,0 1 0,2 13-2,46 255 114,13 86-61,-55-301-127,-4-23-987,2 0-1,14 53 1,-13-70 1487,1-6-243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9362,'0'0'46,"1"-1"1,0 1-1,-1-1 0,1 1 0,0 0 1,-1-1-1,1 1 0,0 0 0,0 0 1,-1 0-1,1-1 0,0 1 0,-1 0 1,1 0-1,0 0 0,0 0 0,-1 0 1,1 0-1,0 0 0,0 1 1,-1-1-1,1 0 0,0 0 0,0 0 1,1 1-1,-1 0-13,0 0 0,0 0 0,-1 0-1,1 1 1,0-1 0,0 0 0,-1 0 0,1 0 0,0 1 0,-1-1-1,1 0 1,-1 1 0,1 1 0,1 7-3,-1 0-1,0 0 1,0 13-1,-1-18 28,-14 323 161,4-153-168,6-90 14,6-92-41,0-1 1,1 0 0,6-14-1,-3 7-15,6-15 12,1 0 0,2 1 0,36-54 0,-40 68 75,1 0-1,0 1 1,1 1 0,0 0 0,1 1-1,0 1 1,1 0 0,24-14 0,-35 23-68,-1 0 0,1 1 1,0-1-1,0 1 1,-1-1-1,1 1 0,0 0 1,0 1-1,0-1 1,0 1-1,0-1 0,0 1 1,1 1-1,-1-1 0,0 0 1,0 1-1,0 0 1,0 0-1,-1 0 0,6 2 1,-5 0-22,1 0-1,-1 0 1,0 0 0,0 0 0,0 1-1,0 0 1,-1 0 0,1 0 0,-1 0-1,0 0 1,0 1 0,-1-1 0,1 1-1,2 8 1,0-1-2,-1 0-1,-1 0 1,0 1-1,0-1 1,-2 1-1,1-1 1,-1 1-1,-1 0 1,-1 0-1,1-1 1,-2 1-1,0-1 1,-5 19-1,5-23-18,-1 0 1,0-1-1,-1 1 0,1-1 1,-1 1-1,-1-1 0,1 0 1,-1 0-1,-1-1 1,1 0-1,-1 0 0,0 0 1,0 0-1,-1-1 0,0 0 1,0-1-1,0 1 0,0-1 1,-1-1-1,1 1 0,-11 2 1,7-3-162,-1 0 0,0-1 0,0 0 1,-1-1-1,1-1 0,-17 0 0,25-1-23,-1 1-1,0 0 1,1-1 0,-1 0-1,0 0 1,1-1 0,0 1-1,-1-1 1,1 0-1,0 0 1,0-1 0,0 1-1,0-1 1,0 0-1,0 0 1,1 0 0,-1 0-1,1-1 1,-4-4-1,6 6-51,0-1-1,0 1 0,0 0 0,0-1 0,0 1 1,1-1-1,-1 1 0,1 0 0,-1-1 0,1 1 1,0-1-1,0 1 0,0-1 0,1-2 1,4-18-924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82 5289,'0'4'373,"0"1"0,0-1-1,0 1 1,0-1 0,-1 1-1,0 0 1,0-1 0,0 0-1,-3 8 1,-22 39 380,9-17-505,10-20-213,2 0 1,0 0 0,1 0-1,0 1 1,1-1 0,1 1-1,-1 27 1,3-38-31,0 0-1,0 0 1,1 0 0,-1 0 0,1-1-1,0 1 1,0 0 0,0 0-1,1-1 1,-1 1 0,1 0-1,0-1 1,0 0 0,0 1-1,0-1 1,1 0 0,-1 0-1,1 0 1,0-1 0,0 1 0,0 0-1,0-1 1,0 0 0,1 0-1,-1 0 1,1 0 0,-1-1-1,1 1 1,0-1 0,-1 0-1,1 0 1,0 0 0,0 0 0,5-1-1,2 1 82,0-1 0,0 0 0,-1-1 0,1 0 0,0-1 0,0 0-1,-1-1 1,1 0 0,-1 0 0,1-1 0,-1-1 0,10-6 0,-9 5 29,0-1 0,-1 0 1,0-1-1,0 0 0,0 0 0,-1-1 1,0-1-1,-1 1 0,0-1 0,7-12 1,-12 16-91,-1 1 0,0-1-1,1 1 1,-2-1 0,1 0 0,-1 0 0,0 0 0,0 0 0,0 0 0,-1 0-1,0 0 1,0 0 0,-1 0 0,1 0 0,-1 0 0,-1 0 0,1 0 0,-1 0 0,0 0-1,0 1 1,-1-1 0,0 1 0,0 0 0,-5-7 0,-4-5 49,0 1-1,-1 1 1,-1 0 0,-1 1-1,-31-23 1,36 29-87,-1 1 0,0 1 0,0 0-1,-16-7 1,20 11 0,1 0-1,-1 0 1,1 0-1,-1 1 0,0 0 1,1 0-1,-1 0 1,0 1-1,-10 1 1,15-1-23,1 0 0,-1 1 0,1-1 0,-1 0 0,1 1 0,-1-1 0,1 1 1,-1-1-1,1 1 0,-1 0 0,1 0 0,0 0 0,-1-1 0,1 1 0,0 0 0,0 1 1,0-1-1,0 0 0,0 0 0,0 0 0,0 1 0,0-1 0,0 0 0,1 1 0,-1-1 1,0 1-1,1-1 0,0 1 0,-1-1 0,1 1 0,0-1 0,-1 2 0,1 1-151,1 0-1,-1-1 0,0 1 1,1 0-1,0-1 1,0 1-1,0-1 0,0 1 1,1-1-1,-1 0 0,1 1 1,4 4-1,14 17-572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4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92 133 9458,'0'-3'207,"1"0"0,0 0 0,-1-1 0,0 1 0,0 0 0,0 0 0,0-1 1,0 1-1,-1 0 0,1 0 0,-1-1 0,-1-4 0,1 7-176,1 0 1,-1-1-1,1 1 1,-1 0-1,0 0 1,0 0-1,1 0 1,-1 0-1,0 0 1,0 0-1,0 0 1,0 0-1,0 0 1,0 0-1,-1 0 1,1 1-1,0-1 1,0 0-1,0 1 1,-1-1-1,1 1 1,0 0-1,-1-1 1,1 1-1,0 0 1,-1 0-1,1 0 1,0 0-1,-1 0 1,1 0-1,0 0 1,-3 1-1,1 0-28,0 0 0,1 0-1,-1 0 1,1 1 0,-1-1-1,1 1 1,-1 0 0,1 0-1,0 0 1,0 0 0,0 0-1,0 0 1,0 1 0,1-1-1,-1 0 1,1 1 0,-1 0-1,1-1 1,0 1 0,0 0-1,0-1 1,0 1 0,1 0-1,-1 4 1,-2 6-5,2-1-1,0 0 1,0 1 0,2 16-1,-1-17 1,1-1 0,1 0 0,0 0 0,1 0 0,0 0 0,1 0 0,0-1 0,0 1 0,1-1 0,10 15 0,-12-21 2,1 1 1,-1-1 0,1 0 0,0-1 0,0 1 0,0-1 0,0 1 0,1-1 0,0 0-1,-1-1 1,1 1 0,0-1 0,0 0 0,0 0 0,0-1 0,1 1 0,-1-1 0,0-1-1,1 1 1,-1-1 0,1 1 0,-1-1 0,10-2 0,-7 0 13,0 0 0,0 0 0,0-1-1,-1 0 1,1-1 0,-1 1 0,0-2 0,0 1 0,0-1 0,-1 0 0,1 0 0,-1 0-1,0-1 1,-1 0 0,8-10 0,-9 10 17,1 1 1,-1-1-1,-1 0 0,1-1 0,-1 1 0,0 0 1,-1-1-1,1 0 0,-1 0 0,0 0 0,-1 0 1,0 0-1,0 0 0,0 0 0,-1 0 1,0 0-1,-2-14 0,-1 11-17,-1 0 1,0 0-1,0 0 1,0 0-1,-2 1 0,1 0 1,-1 0-1,0 0 0,-1 1 1,0-1-1,0 2 1,-10-9-1,10 10-94,-1 0-1,1 1 1,-1 0-1,0 0 1,-1 1 0,1 0-1,-1 1 1,1-1-1,-1 2 1,0-1 0,-1 1-1,1 1 1,0-1 0,-10 1-1,16 1 40,0 0 0,0 1 0,0-1 0,0 1 0,0-1 0,0 1 0,0 0 0,-4 2 0,0 1 69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11154,'0'-2'897,"-3"1"-273,0 5-200,1 7-72,4 14-56,4 11-32,2 16-56,-2 6-64,1 6-112,-1 2-16,4-8-304,0-3-256,7-14-520,0-8-681,-2-16 985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5:5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32 7826,'0'-2'157,"-1"0"1,1 0 0,-1 0-1,0 0 1,1 1 0,-1-1-1,0 0 1,0 1 0,-1-1 0,1 0-1,0 1 1,0 0 0,-1-1-1,1 1 1,-1 0 0,1-1-1,-1 1 1,-2-1 0,2 2-112,1-1 1,-1 1 0,0 0 0,0 0 0,0 0-1,0 0 1,1 0 0,-1 1 0,0-1-1,0 1 1,0-1 0,1 1 0,-1-1-1,0 1 1,1 0 0,-1 0 0,1 0-1,-1 0 1,1 0 0,-1 0 0,-1 2 0,-15 13-34,1 1 1,0 0-1,1 2 1,1 0 0,0 0-1,2 2 1,0-1-1,2 2 1,-16 39 0,25-57-17,0 0 1,1 0-1,0 0 1,0 0-1,0 0 1,0 1-1,1 7 1,0-11 16,0 0 1,0 1 0,1-1-1,-1 0 1,1 0 0,-1 0-1,1 0 1,-1 0 0,1 0-1,-1 0 1,1 0 0,0 0-1,0 0 1,0 0 0,0 0-1,-1 0 1,1 0 0,0-1-1,0 1 1,1 0 0,-1-1-1,0 1 1,0-1 0,0 1-1,0-1 1,0 0 0,1 1-1,-1-1 1,2 0 0,7 3 66,1 0 1,-1 1 0,0 0-1,-1 0 1,1 1 0,15 11-1,47 42 775,-3-2-434,-63-52-682,0-1 0,0-1-1,1 1 1,-1-1-1,0 0 1,1 0-1,0 0 1,-1-1 0,1 0-1,8 0 1,-4-1-402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7730,'4'-7'163,"0"1"0,1 0 0,-1 0 0,1 0 0,1 0 0,-1 1 0,1 0 0,0 0 0,0 1 0,0-1 0,1 1 0,-1 1 0,1-1 0,0 1 0,12-4 0,1 1 73,1 1-1,-1 1 1,1 0-1,31-1 1,-46 5-215,0 0 0,0 0 0,0 0 1,0 1-1,0 0 0,0 0 0,0 0 0,0 1 1,0 0-1,6 3 0,-8-3-18,-1 0-1,0 0 1,0 1 0,0-1-1,0 1 1,0 0 0,0-1-1,-1 1 1,1 1 0,-1-1-1,0 0 1,0 0 0,0 1-1,0-1 1,-1 1 0,3 7 0,-2-1 2,0 0 0,-1 1 0,0 0 0,0-1 0,-1 1 0,0-1 0,-1 1 1,0 0-1,-1-1 0,0 0 0,-1 1 0,0-1 0,-1 0 0,0 0 1,0-1-1,-6 10 0,2-5 2,0-1 0,-1 0 0,0-1 1,-1 0-1,0-1 0,0 0 0,-2 0 1,1-1-1,-1-1 0,-20 12 0,-3-8 4,16-7-43,26-10 34,1 1 0,1 0 0,-1 0 0,0 0 0,1 1 1,-1 1-1,1-1 0,0 1 0,-1 1 0,1 0 0,0 0 0,12 2 0,-9 0 20,0 0 1,0 1-1,-1 1 0,1 0 0,-1 0 0,0 1 0,0 0 0,18 13 0,-21-12 3,0 0 0,0 0-1,-1 1 1,0 0 0,0 0-1,-1 1 1,0 0 0,0 0-1,-1 1 1,8 15 0,-10-17-10,0 0 0,-1 0 0,0 0 1,-1 0-1,0 0 0,0 1 0,0-1 1,-1 0-1,0 1 0,0-1 0,-1 0 0,0 1 1,0-1-1,-1 0 0,-4 11 0,1-6 27,0-1-1,-2-1 0,1 1 0,-1-1 0,-1 0 1,1-1-1,-2 1 0,1-2 0,-1 1 0,-1-1 1,0-1-1,0 0 0,0 0 0,-1-1 1,0 0-1,0 0 0,0-2 0,-15 5 0,16-6-78,0 0-1,0-1 0,0-1 0,0 1 0,0-2 0,0 1 0,0-1 1,0-1-1,-1 0 0,-9-2 0,13 1-90,-1 0 1,1-1-1,0 0 1,1 0-1,-1 0 1,0-1-1,1 0 0,0 0 1,0 0-1,0-1 1,0 0-1,1 0 1,0-1-1,-7-9 0,8 11-206,1-1-1,0 0 0,1-1 0,-1 1 1,1 0-1,-2-7 0,-1-9-534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34 6009,'-3'-3'553,"0"-1"0,-1 0 1,0 1-1,1-1 0,-1 1 0,0 0 0,-5-2 0,8 4-548,0 1-1,1-1 1,-1 1-1,0-1 1,0 1-1,0 0 1,0 0-1,0-1 1,1 1-1,-1 0 1,0 0 0,0 0-1,0 0 1,0 0-1,0 0 1,0 0-1,0 0 1,0 1-1,1-1 1,-1 0-1,0 0 1,0 1 0,0-1-1,0 0 1,1 1-1,-1-1 1,0 1-1,0-1 1,1 1-1,-1 0 1,0-1-1,1 1 1,-1 0 0,1-1-1,-1 1 1,1 0-1,-1 0 1,1-1-1,-1 1 1,1 0-1,0 0 1,-1 0-1,1 0 1,0 0 0,0 0-1,0 1 1,-3 8-24,1 1 1,0 0 0,1-1 0,1 1-1,-1 0 1,3 13 0,11 67-9,-9-68 24,-3-14 5,3 17-1,1 0 0,2-1-1,9 28 1,-13-46 0,1 0 0,-1 0 0,1 0-1,0-1 1,1 1 0,7 7 0,-9-11 1,0 0 0,0 0-1,0-1 1,1 1 0,-1-1 0,1 0 0,0 0 0,0 0 0,0 0-1,0 0 1,0-1 0,7 2 0,-6-3 7,0 0 0,0 0 0,1 0 0,-1 0 0,0-1 0,0 0 0,1 0 0,-1 0 0,0 0 0,0-1 0,8-4 0,-3 1 17,-1 0 0,0-1 0,0 0 0,14-13-1,-21 17 11,0-1 0,0 1-1,0-1 1,0 0 0,0 0 0,-1 0-1,1 0 1,-1 0 0,0 0-1,0 0 1,0 0 0,0-1 0,-1 1-1,1 0 1,-1-1 0,0 1-1,0 0 1,0-1 0,0 1 0,-1 0-1,1 0 1,-1-1 0,-2-5-1,-2-6 155,-1-1 0,0 1 0,-13-21 0,13 27-176,-6-14 112,-1 2 0,-2-1-1,-21-23 1,30 37-119,-1 1-1,0 0 1,0 0 0,-1 1 0,0 0 0,0 1-1,0-1 1,0 2 0,-1-1 0,0 1 0,-16-5-1,24 8-33,0 1-1,0 0 1,0 0-1,0-1 1,1 1-1,-1 0 1,0 0-1,0 0 0,0 0 1,0 0-1,0 0 1,0 0-1,0 0 1,1 0-1,-1 0 0,0 1 1,0-1-1,0 0 1,0 1-1,1-1 1,-1 0-1,0 1 0,0-1 1,1 1-1,-1-1 1,0 1-1,1 0 1,-1-1-1,0 1 1,1 0-1,-1-1 0,1 1 1,-1 0-1,1 0 1,-1-1-1,1 1 1,-1 2-1,1-1-228,-1 1 1,1 0-1,0-1 1,0 1-1,0 0 1,1-1-1,-1 1 0,0 0 1,1-1-1,0 1 1,1 3-1,4 9-557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 8386,'-2'-14'1196,"6"10"59,-2 5-1193,-1-1-1,0 1 0,1 0 0,-1-1 1,0 1-1,0 0 0,1 0 0,-1 0 0,0 0 1,0 0-1,0 0 0,0 0 0,0 0 1,0 2-1,8 9 99,-1 0-1,-1 1 1,0 0 0,-1 1 0,8 25-1,14 75 174,-7 31-182,-15-85-116,29 113-1,-32-164-30,0 0 0,1 0 1,-1 0-1,2-1 0,-1 1 0,9 10 0,-11-16 0,0-1 1,0 1-1,1-1 0,-1 0 0,1 1 0,-1-1 0,1-1 0,-1 1 0,1 0 0,0-1 0,0 1 0,0-1 0,0 0 0,0 0 0,0 0 0,0 0 0,0-1 0,0 1 0,1-1 0,-1 0 0,0 0 0,4 0 1,1-1 7,0-1-1,-1 0 1,1-1 0,-1 0 0,1 0 0,-1 0 0,0-1 0,0 0 0,-1-1 0,7-5 0,9-8 17,28-30 0,-36 34-19,-1-2 1,-1 1-1,0-1 1,-1-1-1,-1 0 0,-1-1 1,0 0-1,-1 0 1,-1-1-1,-1 0 0,0 0 1,-2 0-1,0-1 1,-1 0-1,-1 0 0,-1 1 1,-1-1-1,0 0 1,-7-38-1,5 44 8,0-5 79,-1 1 1,-1-1-1,-1 0 1,-12-32-1,13 47 112,2 9-155,2 13-53,7 14 19,13 42-1,-4-18 2,4 24-6,63 234-24,-78-296-569,1 0 0,1 1-1,15 29 1,-22-47 510,0-1-1,1 1 1,-1-1-1,0 0 1,1 1-1,-1-1 1,0 1 0,1-1-1,-1 0 1,0 0-1,1 1 1,-1-1-1,1 0 1,-1 1-1,1-1 1,-1 0-1,1 0 1,-1 0-1,0 0 1,1 0-1,-1 1 1,1-1 0,-1 0-1,1 0 1,-1 0-1,1 0 1,-1 0-1,1 0 1,-1-1-1,1 1 1,-1 0-1,1 0 1,-1 0-1,1 0 1,0-1-1,15-12-3139,-4-3 1869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1153 367 5969,'-17'-38'588,"-1"1"0,-2 0-1,-2 2 1,-31-40 0,42 62-471,0 0 1,-1 1-1,0 1 0,-1 0 0,0 0 1,-1 1-1,0 1 0,0 0 1,-1 1-1,0 1 0,-1 0 1,0 1-1,-19-4 0,17 7-90,-1 0 0,1 2-1,0 0 1,-1 2-1,1-1 1,0 2 0,0 1-1,-36 9 1,-6 7 119,-68 30 0,103-39-77,1 2-1,0 0 1,0 1-1,2 1 1,-1 2-1,2 0 1,0 1-1,1 1 1,1 1-1,-25 32 1,24-21-26,1 1 0,2 0-1,1 1 1,2 1 0,1 0 0,1 1 0,-11 55 0,15-44-36,1 1 1,3 0 0,1 0 0,3 1-1,8 67 1,-4-82-8,2-1 0,1 1 0,2-1 0,1 0 0,1-1 0,16 32 0,-16-42-1,1 0 0,1 0 0,0-1 0,2-1 0,0 0 0,1-1 1,0 0-1,2-2 0,22 17 0,-12-14 9,1 0 0,1-2 1,0-2-1,1-1 0,1-1 0,0-1 1,0-2-1,1-1 0,0-2 0,1-1 0,-1-2 1,1-1-1,0-2 0,-1-1 0,1-1 1,-1-2-1,49-12 0,-19-2 209,-1-3 0,0-2 0,106-56 0,-130 57-61,-1-2-1,-1-1 1,-2-2 0,0-1 0,-2-2 0,50-60 0,-57 60-129,-2-2 0,-2 0-1,32-63 1,-46 78-14,0 0 1,-1 0-1,-1 0 1,-1-1-1,0 0 1,-1 0-1,-1-1 0,-1 1 1,0 0-1,-3-23 1,-2 9 18,-2 0 0,-2 1 0,0 0 0,-2 0 0,-1 1 0,-2 0 0,-1 1 0,-21-32 0,16 31 19,-2 0-1,-1 2 0,-2 0 1,0 1-1,-2 2 1,-1 1-1,-32-23 1,44 36-145,-1 0 1,0 2-1,-1 0 0,0 0 0,0 2 1,-1 0-1,-23-5 0,41 11 53,-1 1-1,1 0 1,0 0-1,-1 0 1,1 0-1,0 0 0,-1 0 1,1 0-1,0 0 1,-1 0-1,1 0 0,0 1 1,-1-1-1,1 0 1,0 0-1,-1 0 1,1 0-1,0 0 0,0 1 1,-1-1-1,1 0 1,0 0-1,0 0 0,-1 1 1,1-1-1,0 0 1,0 0-1,0 1 1,-1-1-1,1 0 0,0 1 1,0-1-1,0 0 1,0 1-1,0-1 0,-1 0 1,1 0-1,0 1 1,0-1-1,0 0 1,0 1-1,0-1 0,0 0 1,0 1-1,0-1 1,0 0-1,1 1 0,-1-1 1,0 0-1,0 1 1,0 0-1,7 17-1099,4 2 606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25 225 9858,'-8'-40'1120,"1"-1"0,-2-66-1,9 118-1020,2-1-1,-1 0 1,4 12-1,2 9-77,33 186 33,-28-167-37,2 0 0,26 58-1,-37-101-11,0 0 0,0 0-1,1-1 1,0 0 0,0 1 0,10 10-1,-13-16 1,1 0 0,-1 0-1,1 0 1,-1 0-1,1 0 1,-1 0 0,1 0-1,0 0 1,0 0-1,-1-1 1,1 1 0,0-1-1,0 1 1,0-1-1,-1 0 1,1 0-1,0 0 1,0 0 0,0 0-1,0 0 1,0 0-1,-1-1 1,1 1 0,0-1-1,0 1 1,0-1-1,-1 0 1,1 1 0,0-1-1,-1 0 1,3-2-1,10-8 21,-1 1 0,0-2-1,-1 1 1,0-2-1,-1 0 1,-1 0 0,0-1-1,-1 0 1,12-23 0,2-12 0,29-85-1,-39 92-773,-2 0 0,-2 0 0,-1-1-1,2-50 1,-9 80 133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31 313 7762,'0'29'768,"-3"5"456,-1 11-600,-3 6-104,-1 1-344,2-2-96,3-10-48,3-7-48,6-16-752,2-9-1560,6-14 1408</inkml:trace>
  <inkml:trace contextRef="#ctx0" brushRef="#br0" timeOffset="1">134 155 8834,'-16'-54'672,"3"10"528,3 9-672,5 18-272,2 12-168,3 16-488,3 10-632,2 13 576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0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102 252 6113,'5'-13'586,"-1"1"0,0 0-1,0-1 1,-1 0-1,-1 0 1,0 0 0,-1 0-1,0-18 1,-1 30-527,0-1 0,-1 1 0,1 0 0,0-1 0,0 1 0,0-1 0,-1 1 0,1 0 0,-1-1 0,1 1 0,-1 0 0,0 0 0,1-1 0,-3-1 0,3 3-36,-1-1 0,1 1 1,-1 0-1,0-1 1,1 1-1,-1-1 0,0 1 1,1 0-1,-1-1 1,0 1-1,1 0 0,-1 0 1,0 0-1,0 0 0,1 0 1,-1-1-1,0 1 1,0 0-1,1 1 0,-2-1 1,-1 1-13,0-1 0,1 1 0,-1 1 0,0-1 1,1 0-1,-1 1 0,1-1 0,0 1 0,-1-1 0,1 1 1,0 0-1,0 0 0,-3 4 0,-3 6-18,0 0 0,1 0 0,0 1 0,1 0 0,1 0 0,0 0 0,1 1 0,0-1 0,1 1 0,-3 22 0,3-4 2,2 1 0,1-1 0,6 52 0,-4-70 7,0 1 1,1-1-1,1 0 1,0 0-1,1 0 1,0-1-1,1 1 1,8 12-1,-10-20 0,0-1-1,0 1 1,0-1 0,1 1 0,0-1-1,0-1 1,1 1 0,-1-1-1,1 0 1,0 0 0,0 0-1,0-1 1,0 0 0,1 0 0,-1-1-1,1 0 1,0 0 0,11 2-1,-5-3-50,-1-1 0,1 0 0,0 0 0,-1-1 0,1-1 0,0 0 0,-1-1 0,0 0 0,0-1 0,0 0 0,0-1 0,0 0 0,-1-1 0,0 0 0,0-1 0,-1 0 0,16-14 0,-18 13 27,0 1 1,0-2-1,-1 1 1,0-1-1,0 0 1,-1 0-1,-1-1 0,1 1 1,-1-1-1,-1-1 1,0 1-1,0-1 1,-1 1-1,-1-1 1,0 0-1,0 0 1,-1 0-1,0 0 1,-1-1-1,-2-14 0,-5-5 116,6 30-77,1-1 1,-1 1-1,1-1 0,-1 1 1,1-1-1,-1 1 0,0 0 1,0-1-1,0 1 0,0 0 1,0 0-1,0-1 0,0 1 1,0 0-1,0 0 0,-1 0 1,-1-1-1,2 3-14,1-1 0,-1 0 0,0 0 0,0 0-1,0 1 1,1-1 0,-1 1 0,0-1 0,0 0 0,1 1 0,-1-1 0,0 1 0,1-1 0,-1 1 0,1 0-1,-1-1 1,1 1 0,-1 0 0,1-1 0,-1 1 0,1 0 0,0 0 0,-1-1 0,1 1 0,0 0 0,-1 0 0,1 0-1,0-1 1,0 3 0,-6 26 33,3-6-35,1-1 1,2 28-1,1-39 0,0 0 1,1-1-1,0 1 0,0 0 0,1-1 1,7 18-1,-9-26-1,0 0 1,0 0-1,0 0 0,0 0 0,0 0 1,1 0-1,-1-1 0,0 1 1,1 0-1,-1-1 0,1 1 1,0-1-1,0 0 0,-1 1 1,1-1-1,0 0 0,0 0 0,0 0 1,0 0-1,4 0 0,-3 0 3,0-1-1,0 0 1,0-1-1,-1 1 0,1 0 1,0-1-1,0 0 0,0 1 1,-1-1-1,1 0 1,0-1-1,-1 1 0,5-3 1,6-5 12,0-1 0,-1 0-1,-1-1 1,16-19 0,-25 28-13,9-13 9,0-1 0,0 0 0,-2-1 0,0 0 0,-1 0 0,-1-1 0,5-19 0,24-53-7,-23 121-159,-8-18 158,0 1-1,2-1 1,-1 0-1,2 0 0,0-1 1,0 1-1,20 20 1,-25-30-2,0 0 1,1 0-1,-1 0 1,0 0-1,1-1 1,-1 1-1,1-1 1,0 0-1,0 0 1,0-1-1,0 1 1,0-1-1,0 0 1,0 0-1,1 0 1,-1-1-1,0 1 1,0-1 0,1 0-1,-1 0 1,0 0-1,1-1 1,-1 0-1,0 0 1,0 0-1,0 0 1,0-1-1,0 1 1,0-1-1,0 0 1,5-4-1,-3 2 23,0 0 0,0 0 0,-1-1-1,1 1 1,-1-1 0,0-1-1,-1 1 1,0-1 0,1 0 0,-2 0-1,1 0 1,-1 0 0,0-1 0,0 1-1,-1-1 1,3-9 0,-3 5 53,-1 0-1,0-1 1,0 1 0,-1-1 0,-1 1-1,0-1 1,0 1 0,-1 0-1,-5-17 1,-4-10-54,-3-9-112,-9-59 0,23 94-1317,1 13 1061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255 124 8234,'-3'-19'784,"2"9"-350,0 1 0,-1-1 0,-1 1 0,1 0 0,-8-16 1,9 23-407,0 0 1,0 1-1,0-1 1,0 1-1,0 0 1,0-1 0,-1 1-1,1 0 1,0 0-1,-1 0 1,1 0-1,-1 0 1,1 0 0,-1 0-1,0 0 1,1 0-1,-1 1 1,0-1-1,1 1 1,-1-1-1,0 1 1,0 0 0,0 0-1,1 0 1,-1 0-1,0 0 1,0 0-1,0 0 1,1 0 0,-1 1-1,0-1 1,0 1-1,1-1 1,-1 1-1,0 0 1,1 0-1,-3 1 1,-8 4-39,1 1 1,0 0-1,0 1 0,0 0 0,1 1 1,0 0-1,1 1 0,0-1 0,0 2 0,1 0 1,0 0-1,1 0 0,1 1 0,0 0 1,0 0-1,1 0 0,-5 18 0,7-19 0,0-1-1,1 1 0,0 0 0,1 0 1,0-1-1,0 1 0,1 0 0,1 0 1,0 0-1,0 0 0,1-1 0,0 1 1,1 0-1,0-1 0,1 0 1,0 0-1,1 0 0,0 0 0,0-1 1,1 0-1,1 0 0,6 8 0,8 2 16,0-1-1,1-1 0,1-1 1,27 15-1,-25-16 10,0 1-1,-1 1 1,32 29-1,-55-44-11,1-1 0,0 1-1,-1 0 1,1 0 0,-1 0-1,0 0 1,0 0 0,0 0-1,0 0 1,0 0-1,0 1 1,0 2 0,0-4-1,-1 0 1,0 0 0,0 0 0,-1 0-1,1 0 1,0 0 0,0 0-1,0 0 1,-1 0 0,1 0-1,0 0 1,-1-1 0,1 1-1,-1 0 1,1 0 0,-1 0 0,0 0-1,1-1 1,-1 1 0,0 0-1,1-1 1,-1 1 0,0 0-1,0-1 1,0 1 0,1-1 0,-1 1-1,0-1 1,0 0 0,0 1-1,0-1 1,-1 1 0,-10 2-216,1 0 0,-1 0 1,0-1-1,0-1 0,0 0 0,0 0 1,0-1-1,0-1 0,-1 0 1,1-1-1,1 0 0,-1-1 1,0 0-1,1-1 0,-1 0 1,-19-10-1,30 13 134,0 0 1,0 0-1,-1 0 0,1 0 1,0 0-1,0 0 0,0 0 1,0 0-1,0 0 0,0 0 1,0-1-1,1 1 1,-1 0-1,0-1 0,1 1 1,-1 0-1,1-1 0,-1 1 1,1-1-1,0 1 0,0-1 1,-1 1-1,1-1 0,0 1 1,0-1-1,1 1 1,-1-1-1,0 1 0,0-1 1,1 1-1,-1-1 0,1 1 1,-1-1-1,1 1 0,0 0 1,-1-1-1,1 1 0,0 0 1,1-2-1,4-4-33,-1 0-1,1 0 0,1 0 1,-1 0-1,9-5 0,15-10 199,2 2 0,0 1 0,66-28-1,38-22 191,-112 54 101,-1-1 0,-1 0-1,-1-2 1,0 0 0,27-33 0,-39 40-130,0-1-1,0-1 1,-1 0-1,-1 0 1,0 0-1,-1-1 1,0 0-1,-1 0 1,0 0-1,-2-1 0,5-26 1,-8 37-163,0 0-1,0 0 1,0 0-1,0 0 1,0 0-1,-1 1 1,0-1-1,0 0 1,-1-4-1,1 7-69,1 0 0,-1 0 0,1 0 0,-1 1-1,1-1 1,-1 0 0,0 0 0,1 1 0,-1-1-1,0 0 1,0 1 0,1-1 0,-1 1 0,0-1-1,0 1 1,0 0 0,0-1 0,0 1 0,0 0-1,0-1 1,0 1 0,0 0 0,0 0 0,0 0-1,0 0 1,0 0 0,0 0 0,0 0 0,0 0-1,1 0 1,-1 1 0,0-1 0,0 0 0,0 0-1,0 1 1,0-1 0,0 1 0,0-1 0,0 1-1,1-1 1,-2 2 0,-4 2-15,-1 0-1,1 1 1,1 0 0,-1 0 0,1 0-1,0 0 1,-9 12 0,-25 47-59,24-36 49,1 2-1,1 0 0,2 0 1,1 1-1,1 0 0,2 1 1,-5 42-1,12-70 9,0 1 0,0-1 1,0 1-1,0 0 0,1-1 1,0 1-1,0 0 0,0-1 0,1 0 1,-1 1-1,1-1 0,0 0 1,0 0-1,1 0 0,-1 0 0,1 0 1,0 0-1,0-1 0,0 1 0,0-1 1,1 0-1,4 4 0,-2-3-21,0-1-1,0 0 0,0 0 1,0-1-1,0 0 0,0 0 1,1 0-1,-1 0 0,1-1 1,-1 0-1,1-1 0,-1 0 1,1 0-1,0 0 0,7-1 1,17-6-1230,-1 0 0,1-2 1,-1-1-1,-1-2 0,43-23 1,-60 29 1153,0-2 1,0 1-1,0-2 1,-2 0 0,1 0-1,-1-1 1,0 0 0,-1 0-1,0-1 1,12-20 0,-13 16 648,0-1 0,-1 0 0,-1 0 1,0-1-1,-1 0 0,-1 0 0,0 0 0,0-20 1,9-124 3161,-10 151-3436,0 14-169,0 17-99,-14 328 94,11-326-100,0 0-1,6 30 1,-2-20-278,-3-31 239,-1-1-1,0 1 1,1-1-1,-1 1 0,1-1 1,0 1-1,0-1 1,-1 1-1,1-1 0,0 0 1,0 0-1,0 1 0,1-1 1,-1 0-1,0 0 1,0 0-1,0 0 0,1 0 1,-1-1-1,1 1 1,-1 0-1,0-1 0,1 1 1,-1 0-1,1-1 0,-1 0 1,1 1-1,0-1 1,-1 0-1,1 0 0,-1 0 1,3 0-1,2 0-37,0 0-1,1 0 1,-1-1-1,0 0 1,1 0-1,-1 0 1,7-3-1,7-5 101,0-1 0,0-1-1,-1 0 1,-1-2-1,0 0 1,0-1 0,-2 0-1,1-2 1,-2 0-1,18-23 1,-10 7 149,-1 0 0,-2-1 0,-1-1 1,-2-1-1,14-39 0,-14 35-38,-11 25-27,0 0 0,-1 0 1,5-21-1,-10 35-86,0-1 1,1 0-1,-1 0 1,0 0-1,0 0 1,0 0-1,0 1 1,0-1 0,0 0-1,0 0 1,0 0-1,0 0 1,0 0-1,-1 1 1,1-1-1,0 0 1,0 0-1,-1 0 1,1 0-1,-1 1 1,1-1-1,-1 0 1,1 1-1,-1-1 1,1 0 0,-1 1-1,1-1 1,-2 0-1,1 0-1,-1 1 0,1-1 0,-1 1 0,1 0 0,-1 0-1,0 0 1,1 0 0,-1 0 0,1 0 0,-1 0 0,1 0 0,-1 0 0,1 1-1,-3 0 1,-4 1-5,1 1-1,0 0 0,-1 1 0,1 0 1,-7 5-1,-2 4-24,1 1 0,1 0 0,0 1 0,1 0 0,1 1 0,0 1 0,2 0 0,-1 0 0,2 1 0,0 1 0,2-1-1,0 1 1,1 1 0,-5 23 0,10-35 2,0 1-1,1-1 1,0 1-1,0-1 1,0 1-1,1-1 0,1 0 1,0 1-1,0-1 1,3 8-1,-3-12-78,-1 0 1,1 0-1,0 0 0,1-1 0,-1 1 0,1-1 0,-1 1 1,1-1-1,0 0 0,1 0 0,-1 0 0,0-1 0,1 1 1,-1-1-1,1 1 0,0-1 0,0-1 0,0 1 0,0 0 1,0-1-1,5 1 0,18 2-1872,0-4 819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188 196 9562,'0'-8'228,"-3"-25"865,2 32-1070,1 1-1,0-1 1,0 1-1,0-1 1,-1 0-1,1 1 1,0-1 0,-1 1-1,1-1 1,0 1-1,-1-1 1,1 1-1,-1-1 1,1 1 0,0 0-1,-1-1 1,1 1-1,-1 0 1,0-1-1,1 1 1,-1 0 0,1-1-1,-1 1 1,1 0-1,-1 0 1,0 0-1,1 0 1,-1 0 0,0-1-1,1 1 1,-1 0-1,1 0 1,-1 1-1,0-1 1,1 0 0,-1 0-1,1 0 1,-1 0-1,0 0 1,1 1-1,-1-1 1,1 0 0,-1 1-1,1-1 1,-2 1-1,-4 4-8,-1 0-1,1 1 0,-1 0 1,2 0-1,-1 0 1,1 1-1,0 0 0,0 0 1,-6 12-1,5-9-11,-10 17-16,1 2 0,-18 45-1,27-58 10,1 1 0,0-1 1,1 1-1,1 0 0,1 0 0,0 24 0,1-37-22,1 0 0,0 0 0,1-1 0,-1 1 0,1 0 0,0 0 0,0 0 0,0 0 0,0-1 1,0 1-1,1 0 0,0-1 0,0 1 0,0-1 0,0 0 0,0 0 0,1 0 0,-1 0 0,1 0 0,0 0 0,0-1 0,0 1 0,0-1 1,1 0-1,-1 0 0,0 0 0,1 0 0,0-1 0,-1 1 0,1-1 0,0 0 0,0 0 0,-1 0 0,1-1 0,0 1 0,0-1 0,0 0 0,0 0 1,0-1-1,5 0 0,5-1-22,-1-1 0,1 0 0,-1-1 0,0-1 0,0 0 0,25-13 0,68-51-100,-89 55 162,0 0 0,-1-1 0,-1 0 1,0-2-1,-1 0 0,-1 0 1,0-1-1,-1-1 0,-1 0 1,11-28-1,-8 11 316,-1-1 0,-2 0 1,-2-1-1,-1 0 0,2-40 0,-7 66-166,0 17-133,0 22-75,-9 412-84,11-400-243,-1 4-3149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41 334 2441,'-7'-12'697,"1"0"0,0-1 0,1 0 0,0 0 0,-4-14 0,8 21-544,0 1-1,1-1 1,-1 0 0,1 1 0,0-1-1,1 1 1,-1-1 0,1 1 0,0-1 0,0 1-1,1-1 1,0 1 0,0 0 0,0 0-1,4-8 1,1 3-118,1-1-1,0 1 1,1 0-1,0 1 0,0 0 1,1 1-1,0-1 1,0 2-1,1 0 0,14-8 1,-11 8 212,0 0 1,0 1-1,1 1 1,0 0-1,0 1 1,0 1-1,0 0 1,21 0-1,-30 2-195,0 1 0,-1 1-1,1-1 1,0 1 0,0 0-1,0 0 1,-1 1 0,1 0-1,7 3 1,-10-3-36,0-1 0,0 1 0,0 0-1,0 0 1,-1 1 0,1-1 0,-1 0 0,1 1-1,-1 0 1,0-1 0,0 1 0,0 0 0,0 0-1,-1 0 1,1 0 0,-1 1 0,2 3 0,2 16 170,5 42 0,-8-44-226,2 0 0,8 33 0,-12-54-310,3-7-2732,-1 1 2133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44 225 11066,'-7'-46'576,"-1"7"73,-1 5-161,1 19-288,2 6-104,3 9-208,2 7-208,-1 6-480,2 5 848,5 2-265</inkml:trace>
  <inkml:trace contextRef="#ctx0" brushRef="#br0" timeOffset="1">557 21 8834,'0'-11'792,"0"2"760,-2 9-1184,-1 6-55,-3 18-89,0 13 0,-4 13-24,2 7-16,-1 2-128,1 2-32,4-1 0,-1-2-80,7-6-440,4-5-257,1-12-783,2-8-688,7-19 1287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52 128 6497,'-23'5'841,"3"-2"1007,13 0-1152,5-3-200,7 0-200,14-6-216,9-3-40,15-5-24,7-1-8,14-3 0,12 1 0,20-3-24,5 2-656,6-4 464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300 117 8378,'-2'-7'157,"-1"1"0,0-1 0,0 0 0,0 1 0,-1 0 0,0-1 0,-1 1 0,1 1 0,-1-1 0,0 1 1,-1 0-1,1 0 0,-1 0 0,0 1 0,0 0 0,0 0 0,-12-5 0,12 7-153,0 0 0,0 0-1,0 0 1,0 1 0,0-1 0,0 2 0,0-1 0,-1 1-1,1 0 1,0 0 0,0 0 0,-1 1 0,1 0 0,0 1-1,0-1 1,0 1 0,0 0 0,0 0 0,0 1-1,1 0 1,-7 4 0,7-3-14,-1 1 0,1 0 0,0 0 0,0 1 0,1-1 0,0 1 0,0 0 0,0 0 0,0 0 0,1 1 0,0-1 0,-3 14 0,4-16 7,0 1 0,1 0 0,0 0 0,0 0 1,1 0-1,-1 0 0,1 1 0,0-1 0,0 0 0,1 0 1,-1 0-1,1 0 0,0 0 0,1 0 0,-1 0 1,1 0-1,0-1 0,4 8 0,-5-10 4,1 0 0,-1 0 1,1 0-1,0 0 0,0-1 0,0 1 0,0-1 1,0 1-1,0-1 0,0 1 0,0-1 0,1 0 1,-1 0-1,0 0 0,1-1 0,-1 1 0,1 0 1,-1-1-1,1 1 0,-1-1 0,1 0 0,-1 0 1,1 0-1,-1 0 0,1-1 0,-1 1 0,1-1 1,-1 1-1,1-1 0,-1 0 0,0 0 0,4-1 0,2-3 19,1 0 0,-1 0 0,0 0 0,0-1 0,0 0 0,-1-1 0,7-7 0,-11 10-10,0 0 0,0 0 0,0 0 0,-1-1 0,1 1 0,-1 0 0,-1-1 0,1 0 0,0 1 0,-1-1 0,0 0 0,0 0 0,-1 0 0,1-9 0,-1 13-23,14 26-160,-3-5 168,-2 1 0,13 41 0,-6-17 2,15 39 0,31 137 0,-57-190 0,-1 0 0,-2 0 0,-1 0 0,-1 1 0,-2-1 0,-1 0 0,-2 0 0,0-1 1,-3 1-1,-13 36 0,19-60-4,-1 0 1,0 0-1,-1-1 1,1 1-1,-9 10 1,9-14 6,1-1 1,-1 1-1,1-1 0,-1 1 0,0-1 1,0 0-1,0 0 0,0 0 0,0-1 1,0 1-1,-1-1 0,1 1 1,0-1-1,-5 1 0,6-2 2,1-1 0,-1 1 0,1 0 0,-1 0 0,1-1 0,0 1 0,-1-1 0,1 1 0,-1-1 0,1 0 0,0 0 0,0 1 0,-1-1 0,1 0 0,0 0 0,0 0 0,0 0 0,0 0 0,0 0 1,0-1-1,0 1 0,0 0 0,1-1 0,-1 1 0,0 0 0,1-1 0,-1-1 0,-15-41 4,15 42-6,-17-67-63,3-1 1,3 0 0,-4-105-1,16 147 51,0 0 0,2 0 0,7-32 0,-6 45 8,0 0-1,2 0 1,0 0 0,1 0 0,0 1-1,1-1 1,9-13 0,-13 24 0,-1 0 1,1 1-1,0 0 1,0-1-1,0 1 0,1 0 1,-1 0-1,1 1 1,-1-1-1,1 1 1,0 0-1,0 0 1,0 0-1,0 0 1,0 0-1,0 1 1,1 0-1,-1 0 0,1 0 1,-1 1-1,0-1 1,1 1-1,7 1 1,-6 0 3,0 0 1,0 0 0,0 1 0,0 0-1,0 0 1,-1 1 0,1 0-1,-1 0 1,0 0 0,1 0-1,-1 1 1,-1 0 0,1 0-1,-1 0 1,1 1 0,5 8-1,-1 0 11,0 0 0,-1 1 0,0 1-1,7 21 1,-11-27-5,-1 1 0,-1-1 0,1 1 0,-1 0 0,-1 0 0,0 0 0,0 0 0,-2 14 0,-2-13-2053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97 120 8074,'50'-33'2974,"-42"27"-2936,0 0-1,0-1 1,-1 0-1,0 0 0,0-1 1,8-12-1,-14 19-24,-1 1-1,1 0 0,-1-1 0,0 1 0,1-1 0,-1 0 1,0 1-1,1-1 0,-1 1 0,0-1 0,0 1 0,1-1 1,-1 0-1,0 1 0,0-1 0,0 0 0,0 1 0,0-1 1,0 1-1,0-1 0,0 0 0,0 1 0,0-1 0,0 0 0,-1 1 1,1-1-1,0 1 0,0-1 0,-1 0 0,1 1 0,0-1 1,-1 1-1,1-1 0,0 1 0,-1-1 0,1 1 0,-1-1 1,1 1-1,-1 0 0,1-1 0,-1 1 0,1 0 0,-1-1 1,1 1-1,-1 0 0,1-1 0,-1 1 0,0 0 0,1 0 1,-1 0-1,1 0 0,-1 0 0,0 0 0,1 0 0,-1 0 1,-1 0-1,-2 0 4,0 0 0,0 0 0,0 0 0,0 1 1,0 0-1,0 0 0,-8 2 0,2 3-24,-1 0-1,1 0 1,0 1-1,0 0 1,1 1-1,0 0 1,1 0-1,-1 1 1,2 0-1,-1 1 1,1 0-1,1 0 1,0 0-1,0 1 1,1 0-1,0 0 1,1 0-1,0 1 1,1-1-1,1 1 1,-1 0-1,2 0 1,0 0-1,0 0 1,1 0-1,0 0 1,1 0-1,3 13 1,-3-22-94,0 1 1,1 0 0,-1 0 0,1-1 0,0 1 0,0-1 0,0 1-1,0-1 1,0 0 0,1 0 0,0 0 0,-1 0 0,1 0 0,0-1-1,1 1 1,-1-1 0,0 0 0,1 0 0,-1 0 0,1 0 0,-1 0-1,1-1 1,0 0 0,5 1 0,19 5-703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1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354 592 9770,'1'-4'142,"-1"0"1,0 0-1,0-1 0,0 1 0,-1 0 1,1 0-1,-1 0 0,0 0 1,0 0-1,0 1 0,-1-1 0,0 0 1,1 0-1,-1 1 0,-4-7 1,3 8-116,0-1 0,1 1 0,-1 0 0,0 0 0,0 0 0,0 1 0,0-1 0,0 1 0,0-1 0,-1 1 0,1 0 0,0 0 1,-1 1-1,1-1 0,-1 1 0,1 0 0,-1-1 0,1 2 0,-5-1 0,-5 1-27,1 1 0,0 1 0,-1 0-1,1 0 1,0 1 0,1 1 0,-1 0 0,1 0 0,0 1 0,0 0 0,-18 15-1,19-13-9,0 1 0,0 0 0,1 0 0,0 1-1,1 0 1,0 1 0,0-1 0,1 2 0,1-1-1,0 1 1,-5 14 0,9-22 1,1 1-1,0-1 1,0 1-1,0-1 1,0 1-1,1 0 1,-1-1 0,1 1-1,1-1 1,-1 1-1,1 0 1,-1-1-1,1 1 1,1-1 0,2 8-1,-3-9 4,1-1-1,0 1 1,-1-1 0,1 0-1,0 1 1,0-1-1,1 0 1,-1-1 0,0 1-1,1 0 1,-1 0-1,1-1 1,0 0-1,-1 1 1,1-1 0,0 0-1,0 0 1,0-1-1,-1 1 1,1-1 0,0 1-1,0-1 1,0 0-1,0 0 1,5-1 0,4 0 9,0 0 1,0-2 0,-1 1 0,1-1-1,-1-1 1,0 0 0,0-1 0,18-10-1,6-7 57,38-30 0,-62 43-33,1 0 0,-2-1 0,1 0 1,-1-1-1,15-22 0,-20 26 9,-1-1 0,1 0 0,-2 0 0,1-1 0,-1 1 1,0-1-1,-1 1 0,0-1 0,-1 0 0,2-15 0,-1-32 237,-2-1 0,-3 0-1,-2 0 1,-2 1 0,-31-109-1,34 149-211,1 6-7,0 1 1,0 0 0,-6-11-1,8 20-57,1-1 1,0 1-1,0 0 0,0 0 1,0 0-1,0 0 0,0 0 1,0 0-1,0 0 0,0 0 1,0 0-1,-1 0 0,1 0 0,0 0 1,0 0-1,0 0 0,0 0 1,0 0-1,0 0 0,0 0 1,-1 0-1,1 0 0,0 0 1,0 0-1,0 0 0,0 0 0,0 0 1,0 0-1,0 0 0,-1 0 1,1 0-1,0 0 0,0 0 1,0 0-1,0 0 0,0 0 1,0 0-1,0 0 0,0 0 0,0 0 1,-1 0-1,1 1 0,0-1 1,0 0-1,0 0 0,0 0 1,0 0-1,0 0 0,0 0 0,0 0 1,0 0-1,0 1 0,0-1 1,0 0-1,0 0 0,0 0 1,0 0-1,0 0 0,0 0 1,0 0-1,0 1 0,0-1 0,-3 9-76,-14 173-148,13-121 226,-5 254 188,6-143-53,3-148-223,-1 119 251,3-120-743,0 0-1,1 0 1,2-1 0,7 26-1,-4-31-694,1-5 505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32 9050,'-2'-10'2288,"-2"15"-976,-2 19-930,5 5-392,0 0 1,3 0-1,0-1 0,7 31 0,-7-46 8,1-1-1,0 0 1,1 1-1,1-1 1,0-1-1,0 1 1,1-1-1,1 0 1,0 0-1,0-1 1,16 16-1,-20-22 1,0-2-1,1 1 1,-1 0-1,1-1 0,0 1 1,0-1-1,0 0 1,0 0-1,0-1 0,0 1 1,0-1-1,1 0 1,-1 0-1,0 0 0,1-1 1,5 1-1,-4-2 5,1 0 0,-1 0-1,1 0 1,-1-1 0,0 1-1,0-2 1,0 1 0,0-1-1,0 0 1,6-4 0,2-2 10,-2-1-1,1 0 1,-1-1 0,-1 0 0,0-1 0,-1 0 0,0-1 0,10-18 0,-14 23 5,-2-1 0,1 1 0,-1-1 0,-1 0 0,1 0 0,-1-1 0,-1 1 0,0-1-1,0 1 1,-1-1 0,-1 0 0,1 1 0,-1-1 0,-1 0 0,0 0 0,0 1 0,-5-17 0,0-5 40,5 23-5,-1 0 0,1 1 0,-1 0 1,-5-13-1,6 19-22,4 43-25,2-1-1,1-1 1,13 44 0,-7-34-5,56 240-2507,-63-268 1789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750 108 8698,'-28'-20'1225,"-2"1"1,-38-20-1,56 34-1118,0 0-1,-1 0 1,1 2-1,-1-1 1,0 1-1,0 1 1,0 1-1,-1-1 0,-14 2 1,14 1-95,0 0 0,1 1 1,-1 1-1,1 0 0,0 1 1,0 0-1,0 1 0,0 0 1,1 1-1,0 1 0,0 0 1,-18 14-1,12-5-22,1 0 0,0 1 1,2 1-1,0 1 0,0 0 1,-17 32-1,6-4-22,2 0 0,2 2-1,2 0 1,3 2 0,-21 95 0,30-103-6,3 0 1,1 1 0,2 0-1,2-1 1,2 1 0,2 0-1,14 65 1,-7-66 5,1-1-1,1-1 1,3 0 0,2 0 0,1-2 0,45 68-1,-50-86 26,1-2-1,1 0 1,1-1-1,1 0 0,0-2 1,1 0-1,1-1 0,0-1 1,1-1-1,1-1 1,0 0-1,1-2 0,37 12 1,-10-7 2,90 14 1,-123-27 8,-1-1 0,1 0 0,-1-1 1,1 0-1,-1-2 0,0 0 0,1-1 1,-1 0-1,28-11 0,-4-4 48,-2-2 0,0-2 1,-2-1-1,0-2 0,-2-1 0,-1-2 0,33-35 0,-49 43 113,0-1 0,-1-1 0,-1 0 0,-1-1 0,-1 0 0,-1-1 0,-1-1-1,-2 1 1,10-36 0,-2-11 231,-2-2 0,4-82 0,-15 118-242,9-157 770,-13 173-767,-1-1 1,-2 1-1,0-1 1,0 1-1,-2 0 1,-15-39 0,14 47-130,-2-1 1,1 2 0,-2-1 0,0 1 0,0 0 0,-1 1 0,0 0-1,-1 0 1,-24-16 0,5 6-37,0 2 0,-67-31 0,70 38-173,-2 1 1,-35-10 0,54 19-270,-1-1 0,1 2-1,-1-1 1,1 2 0,-1-1-1,0 1 1,1 1 0,-1 0-1,-19 4 1,30-4 338,-1-1 0,1 0 0,0 1 0,-1-1 0,1 0 0,-1 1 0,1-1 0,0 0 1,0 1-1,-1-1 0,1 1 0,0-1 0,0 1 0,-1-1 0,1 1 0,0-1 0,0 0 0,0 1 0,0-1 0,0 1 0,0-1 0,0 1 1,0-1-1,0 1 0,0-1 0,0 1 0,0-1 0,0 1 0,0-1 0,0 1 0,0-1 0,1 1 0,-1 1-431,2 7-717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88 10170,'-1'-4'111,"1"0"-1,0 0 1,-1 0-1,0 0 0,0 1 1,0-1-1,0 0 1,-1 0-1,0 1 1,1-1-1,-1 1 1,-1-1-1,1 1 1,0 0-1,-1 0 1,1 0-1,-1 0 0,0 0 1,0 1-1,-4-3 1,4 3-73,-1 0 0,0 0 0,0 1 1,0-1-1,0 1 0,-1 0 0,1 0 1,0 1-1,0-1 0,-1 1 0,1 0 1,0 0-1,0 0 0,-1 0 0,1 1 0,0 0 1,0 0-1,-8 3 0,3 0-33,0 0 0,0 1-1,1 0 1,0 0 0,0 1 0,0 0-1,1 0 1,0 1 0,0 0 0,0 1-1,1-1 1,-8 15 0,2-3-20,1 0-1,1 1 1,1 1 0,-10 31-1,14-36 0,0 1-1,2-1 1,0 1-1,1 0 1,0 1-1,2-1 0,1 24 1,1-29 4,0 1 0,0-1 1,2 0-1,-1 0 0,2 0 1,0 0-1,0-1 0,1 1 0,0-1 1,14 18-1,5-1 3,0-1 0,2-1 0,48 35 0,-46-39 20,-1 1-1,-1 2 0,40 47 0,-65-69-7,1 0 0,-1 1 0,1-1 0,-1 1 0,0 0 0,0 0 0,-1 0 0,3 6 0,-4-8 3,0-1-1,0 1 1,0-1-1,0 1 1,0-1-1,-1 1 1,1-1-1,0 0 1,-1 1-1,1-1 1,-1 1-1,1-1 0,-1 0 1,0 1-1,1-1 1,-1 0-1,0 1 1,0-1-1,0 0 1,0 0-1,0 0 1,0 0-1,0 0 1,-1 0-1,1 0 1,-2 0-1,-3 4 13,-1-2 0,0 1 0,0-1 1,0 0-1,0 0 0,-1-1 0,1 0 0,0 0 0,-16 1 0,18-3-153,-1 1 0,1-2-1,-1 1 1,1 0 0,0-1-1,-1 0 1,1 0 0,0-1 0,0 0-1,-1 1 1,1-2 0,1 1-1,-1-1 1,-8-5 0,11 6-147,-1 0 0,1 0 0,1-1 0,-1 1 0,0-1 0,1 1 0,-1-1 0,1 1 0,0-1 0,-1 0 0,0-3 0,-3-15-877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9418,'7'-3'280,"0"0"0,-1-1 0,1 1 0,-1-1 0,0-1 0,0 1 0,-1-1 0,0 0 0,1 0 1,-2-1-1,7-7 0,6-12-194,19-36 0,-31 52 4,-2 5-76,0-1 39,1-1-1,-1 1 0,-1 0 0,1-1 0,-1 0 0,0 1 1,0-1-1,-1 0 0,1 0 0,-1 0 0,-1 0 0,1-9 1,-1 15-40,0 0 0,0-1 0,0 1 0,0-1 0,0 1 0,0 0 0,0-1 0,0 1 0,0 0-1,0-1 1,-1 1 0,1 0 0,0-1 0,0 1 0,0 0 0,-1-1 0,1 1 0,0 0 0,0-1 0,-1 1 0,1 0 0,0 0 0,-1-1 0,1 1 0,0 0 0,-1 0 0,1 0 0,0-1 0,-1 1 0,1 0 0,0 0 0,-1 0 0,1 0 0,-1 0 0,0 0 0,-14 7 166,-12 19-113,17-14-66,1 1 0,1 0 0,0 0 0,1 1 0,0-1 0,-8 27 0,7-13-12,1 0 0,-6 51 0,12-64 24,1 0 1,0-1 0,1 1-1,1-1 1,0 1 0,1-1 0,0 0-1,1 0 1,0 0 0,1 0-1,8 14 1,-10-21-153,1 1 0,-1-1 0,1 0 0,1 0 0,-1 0 0,1-1 0,0 1 1,0-1-1,1 0 0,-1-1 0,1 1 0,0-1 0,1 0 0,-1-1 0,1 1 0,-1-1 0,1-1 0,0 1 0,0-1 1,0 0-1,0-1 0,10 1 0,4-1-682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320 103 11362,'-1'-6'194,"-1"0"-1,1 0 1,-1 0-1,-1 0 0,1 0 1,-1 1-1,0 0 1,0-1-1,0 1 1,-1 0-1,0 0 0,0 1 1,-7-7-1,7 9-133,1-1 1,-1 1-1,0 0 0,-1 0 0,1 0 1,0 0-1,0 1 0,-1 0 1,1 0-1,-1 0 0,1 0 0,-1 1 1,0 0-1,1 0 0,-1 0 0,1 0 1,-1 1-1,-7 1 0,4 0-51,1 0-1,-1 0 1,1 1-1,0 0 1,0 1-1,0-1 1,0 1-1,1 0 1,-1 1-1,1 0 1,-10 9-1,8-5-14,1 0-1,0 1 0,0 0 1,1 0-1,0 1 0,0-1 1,-3 13-1,1 0-22,1 0 0,1 1 1,1 0-1,1 1 0,1-1 0,1 47 0,2-61-40,1-1 1,0 1-1,0-1 1,0 1-1,2-1 0,-1 0 1,7 16-1,-7-21 36,-1-1 0,1 0 0,0-1 0,0 1 0,1 0 0,-1-1 0,0 1 0,1-1 0,0 1 0,-1-1 0,1 0 0,0 0 0,0-1 0,0 1 0,0 0 0,1-1 0,-1 0 0,0 0 0,1 0 0,-1 0 0,0-1 0,1 1 0,-1-1 0,7 0 0,-1 0 19,0 0 0,0-1 0,0-1-1,-1 0 1,1 0 0,0 0 0,-1-1-1,0-1 1,1 1 0,-1-1 0,0-1-1,-1 1 1,1-1 0,-1-1 0,0 1-1,12-13 1,-13 10 26,1 1 1,-1-1-1,0 0 1,-1 0-1,0-1 0,0 0 1,-1 1-1,0-2 1,0 1-1,-1 0 0,-1-1 1,1 1-1,-2-1 0,1 0 1,-1-12-1,0-11 139,0 14 92,-1 0-1,-1 0 1,-7-37 0,5 39-86,2 13-124,3 11-74,6 24-275,31 102 863,-30-109-1696,1 1 1,1-2-1,18 30 1,-20-39-74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9930,'0'-1'40,"0"0"0,0 1 0,0-1-1,0 0 1,0 0 0,0 1 0,0-1 0,0 0 0,0 0 0,0 1-1,0-1 1,0 0 0,0 0 0,1 1 0,-1-1 0,0 0-1,0 1 1,1-1 0,-1 0 0,1 1 0,-1-1 0,1 1-1,-1-1 1,1 0 0,-1 1 0,1-1 0,-1 1 0,1 0-1,0-1 1,-1 1 0,1-1 0,-1 1 0,2-1 0,0 1-10,0 1 0,0-1 0,0 1 1,0-1-1,-1 1 0,1-1 0,0 1 0,0 0 1,-1 0-1,1 0 0,-1 0 0,1 0 1,2 2-1,10 9 31,0 1 1,-1 0-1,0 1 0,-1 0 1,0 1-1,12 20 1,-17-23-40,-1 0 0,0 1 0,0-1 1,-1 1-1,-1 0 0,0 1 0,-1-1 1,0 1-1,1 16 0,-4-30-14,0 1-1,0-1 1,0 1 0,1-1-1,-1 1 1,0 0 0,0-1-1,0 1 1,0-1 0,0 1-1,0-1 1,0 1-1,0 0 1,-1-1 0,1 1-1,0-1 1,0 1 0,0-1-1,-1 1 1,1-1 0,0 1-1,0-1 1,-1 1 0,1-1-1,0 1 1,-1-1 0,1 1-1,-1-1 1,1 0 0,-1 1-1,1-1 1,-1 0 0,1 1-1,-1-1 1,1 0-1,-1 0 1,1 1 0,-1-1-1,0 0 1,0 0 14,0-1 1,0 1-1,0-1 0,0 1 0,1-1 1,-1 0-1,0 1 0,0-1 1,1 0-1,-1 1 0,0-1 0,1 0 1,-1 0-1,1 0 0,-1 1 0,1-1 1,-1 0-1,1 0 0,0 0 0,-1 0 1,1 0-1,0 0 0,0 0 1,0-2-1,-4-33 105,2 0-1,1-1 1,2 0 0,11-66-1,-11 98-224,-1-1 0,1 1-1,0-1 1,1 1 0,-1 0-1,1-1 1,0 1-1,1 0 1,-1 0 0,1 0-1,6-8 1,-3 4-335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233 334 10130,'1'0'79,"-1"0"0,0-1 1,0 1-1,0-1 0,0 1 0,1 0 0,-1-1 0,0 1 0,0-1 0,0 1 0,0-1 1,0 1-1,0-1 0,0 1 0,0 0 0,0-1 0,0 1 0,0-1 0,0 1 1,-1-1-1,1 1 0,0 0 0,0-1 0,0 1 0,0-1 0,-1 1 0,1 0 1,0-1-1,-1 1 0,1 0 0,0-1 0,-1 1 0,1 0 0,0-1 0,-1 1 0,0-1 1,0 2-11,0-1 1,-1 0-1,1 0 0,0 1 1,-1-1-1,1 0 1,0 1-1,0 0 1,-1-1-1,1 1 1,0 0-1,-1 0 1,-36 31 33,15-8-86,0 0 1,2 1-1,-21 34 0,33-45-23,0 1 1,1 1-1,0 0 1,2 0-1,-1 0 0,2 1 1,-6 28-1,10-39-2,1 0 0,0-1-1,0 1 1,0 0 0,0 0-1,1-1 1,0 1-1,0-1 1,1 1 0,-1-1-1,1 1 1,1-1 0,-1 0-1,1 0 1,-1 0-1,2 0 1,4 6 0,-5-7-12,0-1 1,0 0-1,1 0 1,-1-1-1,1 1 0,0-1 1,-1 1-1,1-1 1,0 0-1,0-1 1,1 1-1,-1-1 1,0 0-1,1 0 1,-1 0-1,0 0 0,1-1 1,-1 1-1,1-1 1,-1-1-1,1 1 1,6-2-1,0-1-72,0 0 0,0-1 0,0-1-1,-1 0 1,1 0 0,-1-1 0,-1-1-1,1 1 1,-1-1 0,8-9 0,6-6-365,-1 0 0,28-39 1,-39 46 409,0-1 0,-1 0 0,0-1 0,-2 0 0,0 0 1,0-1-1,-2 0 0,0 0 0,-2 0 0,0-1 0,0 0 0,-2 0 0,0-21 1,-4-1 545,-1 0 0,-3 1 0,-1-1 0,-2 1 0,-2 0 0,-25-60 1,65 187-310,18 89 0,-44-166-174,12 56 7,17 62-2,-27-133-79,-1-1 1,0 0-1,-1 1 1,1-2-1,-1 1 1,3-7-1,4-15 70,9-37 1,-16 49-6,2-1 1,0 1-1,0 0 1,2 0 0,0 0-1,1 1 1,17-26-1,-19 33 0,0 1 0,1 0 0,0 0 0,1 0 0,0 1 0,0 0 0,0 0 0,0 1 0,1 0 0,13-5 0,-17 8 5,-1 1 1,1-1 0,0 1 0,0 0-1,0 1 1,0-1 0,0 1 0,-1 0-1,1 0 1,0 0 0,0 1 0,0 0-1,0 0 1,0 0 0,0 0 0,-1 1-1,1 0 1,-1 0 0,1 0 0,-1 1-1,0-1 1,7 6 0,-1 1 11,-1 0 1,0 1-1,0 1 0,-1-1 1,0 1-1,-1 0 1,0 1-1,-1 0 0,-1 0 1,8 20-1,-1 8-8,-2 0 1,7 45-1,-15-73-963,-1 0-1,0 1 1,-2 18-1,0-22 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1653 9226,'-42'17'2036,"72"-24"-2116,-1-1 0,46-21 0,-18 7 78,547-200 64,-415 155 21,644-237 825,-236 74-493,401-159-308,-409 137-67,-316 129 33,-249 111 2,-23 11-2,-6 0-222,0 0-1,-1 1 1,1-1 0,0 1-1,-1 0 1,1 0 0,-1 1-1,1 0 1,-1 0-1,-5 2 1,-4 2-1015,-1 1 493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 8578,'-8'-18'440,"2"4"160,0 4-168,4 8-104,-1 0-160,5 6-176,1 2-168,1 6 112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7594,'-10'4'233,"1"0"1,0 0 0,-1 1-1,2 1 1,-1-1 0,1 1-1,0 1 1,-9 7 0,14-10-195,0-1 0,0 1 0,0 0 0,0 0 0,1 0 1,-1 0-1,1 0 0,0 0 0,1 1 0,-1-1 0,1 1 0,-1-1 1,1 1-1,1 0 0,-1-1 0,1 1 0,-1 0 0,1-1 0,2 9 1,0 0-15,1-1 0,1 0 0,0 0 0,1-1 0,0 1 0,1-1 0,9 14 0,57 71 252,-61-83-244,134 151 479,-141-159-464,0 0-1,0 0 0,-1 1 1,0-1-1,0 0 0,0 1 1,-1 0-1,0 0 0,0 0 1,2 8-1,-4-11-18,0 0 1,0 0-1,0 0 1,0 1-1,0-1 1,-1 0-1,1 0 1,-1 0-1,0 1 1,0-1-1,0 0 1,0 0-1,-1 0 1,1-1-1,-1 1 1,0 0 0,0-1-1,0 1 1,0-1-1,0 1 1,-3 1-1,-1 1-41,1 0 0,-1-1 0,-1 0 0,1 0 0,-1-1 0,1 0 1,-1 0-1,0 0 0,0-1 0,0 0 0,0-1 0,0 1 0,-1-1 0,1-1 0,-1 1 0,1-1 0,0 0 0,-12-3 0,-1-3-166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9114,'16'-28'352,"7"1"48,5 1-280,4 2-80,7-1-16,7-1-496,3-1-1592,7-4 1319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901 56 9394,'-24'-8'117,"-23"-7"424,-68-11 0,100 23-456,0 1 1,0 1-1,0 1 0,0 0 1,0 1-1,0 1 0,0 0 1,0 1-1,-15 4 0,9 2-77,-1 0-1,2 1 0,0 1 0,-20 14 1,-72 59-9,78-56 7,2 2-1,0 1 0,-39 50 0,55-60-7,1 1 0,1 1 1,1 0-1,1 0 0,1 2 1,1-1-1,-7 30 0,5-3-7,3 0-1,1 1 1,0 71-1,8-35-7,14 103 0,-8-140-8,2 1-1,3-2 0,1 1 1,3-2-1,2 1 1,32 62-1,-36-88-44,1 1 0,0-2 0,2 0 0,1-1 0,1-1 0,1 0 0,0-2 0,2 0 0,0-1 0,1-1 0,1-1 0,0-1 0,40 18 0,-45-25-12,2-2 0,-1 0-1,1-1 1,-1-1 0,1-1 0,0 0-1,1-2 1,-1 0 0,0-1 0,0-1-1,0-1 1,22-6 0,-11 2 70,-1-3 1,-1 0-1,1-2 0,-2-1 1,1-1-1,51-34 0,-63 35 177,-1 0-1,0-2 1,-1 0-1,0-1 1,-1-1-1,-1 0 1,0 0 0,-2-1-1,0-1 1,16-34-1,-8 6 31,-2-1 0,-3 0 0,12-66 0,-16 53-113,-2 0 1,-1-112-1,-27-120 114,-17 55 465,30 209-470,-1 0 1,-1 0-1,-2 1 0,0 0 0,-2 1 0,-19-30 0,22 43-176,0 0 0,-1 1 1,-1 0-1,0 0 0,0 1 0,-1 1 0,0 0 0,-1 1 1,0 0-1,-24-10 0,18 11-233,0 0 0,0 2 0,-1 0 0,0 1 0,0 2-1,0 0 1,-37-1 0,28 8-633,12 5 3387,9 0-1331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9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47 10274,'-4'-5'161,"-1"1"0,1 0 0,-1 0 1,0 0-1,-1 0 0,1 1 0,-1 0 0,1 0 0,-1 1 0,0-1 0,0 1 0,-11-2 0,10 3-131,0 1-1,0 0 1,0 0-1,-1 1 0,1 0 1,0 0-1,0 0 1,0 1-1,0 0 1,1 1-1,-9 3 0,-20 11-35,1 2-1,2 1 1,0 2 0,1 0-1,-54 53 1,78-68-4,1 0 1,-1 0-1,1 0 0,1 0 1,-1 1-1,1 0 1,1 0-1,0 1 0,-5 12 1,8-17 1,0 0 0,0 0 0,1 0 0,-1 0 0,1 0 0,0 0 0,0 0 0,0 0 0,1 0 0,0 0 0,-1 0 0,1-1 0,1 1 0,-1 0 0,0 0 1,1 0-1,0-1 0,0 1 0,0-1 0,0 0 0,1 1 0,-1-1 0,1 0 0,4 4 0,9 5-11,-1 0 1,2-1-1,0-1 1,0 0-1,0-1 1,2-1-1,20 6 1,55 28 29,-83-36-9,-1 0 1,0 0-1,-1 1 1,1 1-1,-2 0 1,14 14-1,-19-19 1,-1 0-1,0 0 1,0-1 0,0 1-1,0 1 1,0-1-1,-1 0 1,1 0 0,-1 1-1,0-1 1,0 0 0,-1 1-1,1-1 1,0 1 0,-1 0-1,0-1 1,0 1-1,0-1 1,-1 7 0,-1-5 46,0 0 0,0 0 0,0 0 0,0 0 0,-1-1 0,0 1 0,1-1 0,-2 0 0,1 1 1,-1-1-1,1-1 0,-8 7 0,-3 1 25,0-1-1,0-1 1,-1 0 0,-1-1 0,1 0 0,-1-1 0,-1-1-1,1-1 1,-26 5 0,17-5-216,0-1 0,0-2 0,0-1 0,0 0 0,-50-7 0,71 5-26,-1 1-1,1-1 0,0-1 0,0 1 0,-9-4 1,13 5 85,-1-1 1,0 1 0,0 0 0,1-1 0,-1 0 0,0 1 0,0-1 0,1 1-1,-1-1 1,1 0 0,-1 0 0,1 1 0,-1-1 0,1 0 0,-1 0 0,1 1-1,0-1 1,-1 0 0,1 0 0,0 0 0,0 0 0,-1 0 0,1 0 0,0 1-1,0-1 1,0 0 0,0 0 0,0 0 0,1 0 0,-1 0 0,0 0 0,0 0-1,0 1 1,1-1 0,-1 0 0,1-1 0,11-16-1820,6-3 627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9634,'-6'1'127,"-1"-1"-1,1 1 1,-1 1-1,1 0 1,0 0 0,-1 0-1,1 0 1,0 1-1,0 0 1,1 0 0,-1 1-1,-5 4 1,0 0-44,1 1 0,0 1 0,0-1 0,-14 21-1,15-18-38,1 0-1,1 1 1,0-1-1,1 2 1,1-1-1,0 1 1,0 0-1,1 0 1,1 0-1,1 1 1,0-1-1,1 1 1,0-1-1,1 1 1,1 0-1,2 16 1,0-14-40,1 0 0,1 0 0,0 0 0,1 0 1,1-1-1,1-1 0,0 1 0,1-1 0,0 0 0,2-1 1,-1 0-1,2-1 0,13 14 0,-21-24-7,13 13-58,30 22 0,-43-35-30,1 0 0,-1 0 0,1 0 0,0-1 0,-1 0 0,1 0 0,0 0 0,0 0 0,0-1 0,1 0 0,-1 0 0,0 0 0,6-1 0,19-9-376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 9218,'-1'0'87,"0"0"0,0 0 0,0 0 0,0 0 0,0 0 0,0 0 0,0 0 0,0 1 0,0-1 0,0 0-1,0 1 1,0-1 0,0 1 0,0-1 0,0 0 0,1 1 0,-1 0 0,-1 0 0,2 0-54,0-1 0,-1 1 0,1-1 1,0 1-1,-1 0 0,1-1 0,0 1 0,0 0 0,0-1 0,0 1 0,0 0 0,0-1 0,0 1 1,0 0-1,0-1 0,0 1 0,0 0 0,0-1 0,1 2 0,1 4-25,1-1 0,-1 1 0,1-1 0,7 9 0,-5-6 41,78 102-32,3 4 17,-75-96-23,0-1 1,-2 2 0,0-1 0,12 38 0,-19-51-7,-1 1 0,0-1 1,0 1-1,0-1 1,-1 1-1,0-1 1,0 1-1,0 0 0,-1-1 1,0 1-1,0-1 1,-3 9-1,3-12-7,0 1 0,0-1 1,0 0-1,-1 0 0,1 0 0,-1 0 0,1 0 0,-1 0 0,0 0 0,0-1 0,1 1 0,-1 0 1,0-1-1,-1 0 0,1 1 0,0-1 0,0 0 0,-1 0 0,1 0 0,0-1 0,-1 1 1,1 0-1,-1-1 0,1 0 0,-1 1 0,1-1 0,-1 0 0,1 0 0,-1 0 0,-2-1 1,3 1-2,0-1 1,-1 1 0,1-1 0,0 1 0,0-1 0,0 0 0,0 0 0,0 0 0,0 0 0,0 0 0,0-1 0,0 1 0,0 0 0,1-1 0,-1 1 0,0-1 0,-1-3 0,0 1 10,1 0 0,-1 0 0,1 0 1,0-1-1,0 1 0,1-1 0,0 1 0,-1-6 0,-1-9 43,1-1 0,1 1-1,2-25 1,-1 32-38,11-148 149,-7 129-171,2 2-1,0-1 0,15-37 1,-19 62-206,0 0 1,0 0 0,1 0-1,-1 1 1,1-1-1,1 1 1,-1 0 0,0 0-1,1 0 1,6-5 0,8-4-729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61 7746,'-9'8'268,"0"1"0,1 0 0,0 1 1,0 0-1,1 0 0,0 0 0,1 1 0,0 0 1,1 1-1,-5 13 0,4-8-284,1 1 0,1 0-1,0 0 1,1 0 0,2 0 0,-1 21-1,2-29 5,1 0-1,0-1 0,1 1 1,0-1-1,0 1 1,1-1-1,0 0 1,1 0-1,0 0 0,0 0 1,1-1-1,0 0 1,11 14-1,-13-19 3,0 0 0,0 0 0,0 0 0,1 0 0,-1 0 0,1-1 0,0 0 0,-1 1 0,1-2 0,0 1 0,0 0 0,0-1 0,1 1 0,-1-1 0,0 0 0,0-1 0,1 1 0,-1-1 0,0 0 0,1 0 0,-1 0 0,1 0 0,-1-1 0,0 0 0,0 0 0,1 0 0,-1 0 0,0-1 0,0 0 0,0 1 0,6-5 0,-1 0 142,0 0-1,0 0 0,-1-1 1,0 0-1,-1 0 1,1-1-1,-1 0 1,-1 0-1,0-1 0,0 0 1,0 0-1,-1 0 1,-1-1-1,6-13 1,-6 9 50,0 0 0,0 0 0,-2 0 1,0 0-1,0-1 0,-1 1 1,-1-1-1,0 1 0,-5-28 0,3 28-195,-1 0-1,-1 0 0,0 0 1,0 1-1,-1-1 0,-1 1 1,-1 1-1,1-1 0,-2 1 1,0 0-1,-13-15 0,19 25-80,0 1 0,0-1-1,0 0 1,0 0 0,0 1 0,-1 0-1,1-1 1,-1 1 0,1 0-1,-4-1 1,5 2-22,0-1 0,0 1 0,0 0-1,0 0 1,0 0 0,0 0 0,0 0 0,0 0 0,0 0-1,0 0 1,0 1 0,0-1 0,1 0 0,-1 1-1,0-1 1,0 0 0,0 1 0,0-1 0,0 1 0,1-1-1,-1 1 1,0 0 0,0-1 0,1 1 0,-1 0 0,0-1-1,1 1 1,-2 2 0,-5 10-992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64 10346,'-11'-8'392,"-1"0"-1,1 1 0,-1 0 1,0 1-1,-1 0 0,1 1 1,-20-5-1,22 8-330,1 0 1,-1 1-1,0 0 0,1 1 0,-1 0 1,0 0-1,1 1 0,-1 1 1,0 0-1,1 0 0,-11 4 0,13-4-52,0 0 0,0 1 0,0 0 0,0 0 1,1 1-1,0-1 0,-1 1 0,1 1 0,0-1 0,1 1 0,-1 0 0,-4 7 0,10-12-25,-1 0 0,1 1 1,0-1-1,-1 1 0,1-1 0,0 1 1,-1-1-1,1 1 0,0-1 0,0 1 1,0-1-1,-1 1 0,1-1 1,0 1-1,0 0 0,0-1 0,0 1 1,0-1-1,0 1 0,0-1 0,0 1 1,0 0-1,0-1 0,1 1 1,-1-1-1,0 1 0,0-1 0,0 1 1,1-1-1,-1 1 0,0-1 0,1 1 1,-1-1-1,0 1 0,1-1 0,-1 0 1,1 1-1,-1-1 0,1 1 1,-1-1-1,0 0 0,1 0 0,-1 1 1,2-1-1,1 1-385,-1 0 0,1 0 1,0 0-1,0-1 0,0 1 0,-1-1 0,5 0 1,0-1-462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18 11522,'-12'-5'346,"6"3"35,1-1-1,-1 1 0,0 0 0,-8-1 1,14 3-365,0 0 1,0 1 0,0-1 0,-1 0 0,1 1-1,0-1 1,0 0 0,0 0 0,-1 1-1,1-1 1,0 0 0,0 1 0,0-1 0,0 1-1,0-1 1,0 0 0,0 1 0,0-1-1,0 0 1,0 1 0,0-1 0,0 0 0,0 1-1,0-1 1,0 0 0,0 1 0,1-1 0,-1 0-1,0 1 1,0-1 0,0 0 0,0 1-1,1-1 1,0 3 55,49 354 1144,-14-71-1031,-35-285-186,0 12-126,2 1 0,-1-1 0,2 0 0,0 0 0,1 0 0,0 0 0,13 22 0,-18-34 56,1 1 0,0-1-1,0 0 1,0 0-1,1 1 1,-1-1-1,0 0 1,0 0 0,0 0-1,1 0 1,-1-1-1,1 1 1,-1 0-1,0-1 1,1 1 0,0 0-1,-1-1 1,1 0-1,-1 1 1,1-1-1,-1 0 1,1 0 0,0 0-1,-1 0 1,1 0-1,-1 0 1,1 0-1,0-1 1,-1 1 0,3-1-1,1-2-260,1 0-1,-1 0 1,0 0 0,0 0-1,0-1 1,0 0 0,4-4-1,24-26-708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58 9570,'-3'-10'280,"2"6"-65,0 0-1,0 0 0,0 0 1,-1 0-1,1 1 0,-1-1 1,0 1-1,0-1 1,0 1-1,0 0 0,-4-5 1,6 8-198,-1 0 1,1 1-1,0-1 0,0 0 1,-1 0-1,1 0 1,0 0-1,0 0 0,-1 0 1,1 0-1,0 1 1,0-1-1,-1 0 1,1 0-1,0 0 0,0 1 1,0-1-1,0 0 1,-1 0-1,1 1 1,0-1-1,0 0 0,0 0 1,0 1-1,0-1 1,0 0-1,0 0 1,-1 1-1,1-1 0,0 0 1,0 1-1,0-1 1,0 0-1,0 0 1,0 1-1,-1 14 149,7 249 1067,-2-190-784,10 88 329,2 75-448,-18-208-1298,-1-1 0,-1 0-1,-13 44 1,9-37-23,0 0 475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5329,'8'39'1709,"34"211"-37,-41-283-1055,4-37 0,-1 14-527,-3 30-53,0-1 3,1 0 0,7-30 1,-8 50-36,1 1-1,-1 0 1,1 0 0,1 0 0,-1 0 0,1 0 0,0 1 0,0-1 0,1 1 0,-1-1 0,1 1 0,1 1 0,-1-1 0,8-7 0,-9 10-4,0 0 0,0 0 0,0 0 0,0 1 0,1-1 0,-1 1 0,0 0 0,1 0 1,-1 0-1,1 0 0,-1 0 0,1 1 0,-1 0 0,1-1 0,-1 1 0,1 1 0,0-1 0,-1 0 0,5 2 0,-3 0 5,-1-1 0,0 1 0,0 0-1,-1 0 1,1 1 0,0-1 0,-1 1 0,1 0 0,-1 0 0,0 0 0,0 0-1,0 1 1,-1-1 0,1 1 0,2 3 0,1 9 16,1-1-1,-2 1 1,0 0-1,-1 0 1,0 1 0,1 29-1,-3-30-8,4 75 41,-3-17 12,7-42 262,-10-31-533,1 0 1,-1 0 0,1 1 0,-1-1-1,1 0 1,0 0 0,-1 0 0,1 0-1,0 0 1,0 0 0,0 0-1,0 0 1,0 0 0,0-1 0,0 1-1,0 0 1,0 0 0,1-1 0,-1 1-1,0-1 1,2 1 0,7-1-1070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2588 5354 2697,'16'8'319,"1"0"0,-1-2 0,1 1 1,0-2-1,1-1 0,28 5 1,112 1 528,-87-7-909,295 25 84,79 4 11,1104-76 354,-6-119 1687,-1326 137-1846,1481-220 92,-235 37-383,-919 138 188,726-92-337,767-113 850,245-31-566,-1331 188-153,310-43-1,-502 30 187,128-35-43,-637 124 18,170-36 422,-275 46-345,5 0-36,209-75 0,-35-23-53,-298 120-39,-1-2 0,0-1 0,-1-1 0,0-1 0,-1-1 0,-1-1 0,25-27 0,-34 31 18,0 0 0,-1-2 0,-1 1 0,0-2 0,-2 1 0,0-1 0,0-1 0,-2 0 0,0 0 0,-1 0 0,6-31 0,1-57 11,-2-146 1,4-39-58,68-238-30,-55 409-63,5-32-82,-30 131 155,-1-1 0,-1 0-1,0 1 1,-6-44-1,3 49 0,-2 0 0,0 1-1,-1-1 1,-1 1 0,0 0 0,-1 0-1,0 1 1,-1 0 0,-1 0-1,-14-16 1,9 14-9,0 1-1,-1 0 1,-1 2 0,0 0-1,-1 0 1,0 2 0,-31-16 0,1 6 3,-1 2 0,0 2 1,-1 2-1,-79-13 1,-207-11-100,-528 5 303,130 10 169,-242-35-39,-104 19-298,301 78 58,121 40-89,99-10-101,309-40 88,-157 15-81,-299 19 11,171-4 6,-131 20 74,-21 3 71,563-71-33,-215 17 89,1-24 27,249-11-57,0-4 0,-164-44 0,209 44-47,0-2 0,2-2 0,0-2 0,1-1 0,0-2 0,2-2 0,-39-31 0,-365-228 127,300 199-132,67 39-24,-2 3 0,-1 3 0,-151-48 0,88 49-2,-1 5-1,-1 7 0,-235-10 0,-439 57-24,-547 139 286,1077-126-114,-20 3-25,-462 30 32,-2-49 92,768-19-241,-1116 22 87,524 22-129,3 42 53,301-47 7,-192 37 29,409-59-59,1 2 1,0 5-1,2 2 1,-93 48 0,-143 105-20,203-116 20,60-37-2,1 1 1,2 3 0,1 1 0,-65 65 0,-162 237-89,220-271 90,8-9 4,3 1-1,2 2 1,3 2-1,2 0 1,3 2-1,2 1 1,3 1-1,-17 84 1,17-35-13,5 0 1,-3 122-1,18-150-7,3 0 0,4 0 0,25 124 0,-15-146-12,2 0 0,3-1 0,2-1 0,3-1 0,43 70 1,190 253-121,-207-309 140,23 35-15,50 66-23,-94-135 38,1-1 1,52 44-1,247 173-44,-173-139-56,-20-13-1407,178 97 0,-199-137 451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5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378 340 5761,'-10'-25'2540,"-26"-46"1,17 42-2088,-1 0 0,-1 1 0,-1 1 0,-1 1 0,-34-28 0,50 48-386,0 0-1,0 1 0,0 0 0,-1 1 1,0-1-1,0 1 0,0 1 1,-1 0-1,1 0 0,-18-3 1,25 6-73,-1 0 0,0 1 0,0-1 0,0 0 0,1 1 0,-1 0 0,0-1 0,1 1 0,-1 0 0,0 0 0,1 0 0,-1 0 0,1 0 0,-1 1 0,1-1 0,0 0 0,0 1 0,-1-1 0,1 0 0,0 1 0,0 0 0,0-1 0,1 1 0,-1-1 0,0 1 0,0 2 0,-3 7-47,0 0 0,-4 21 0,8-30 48,-6 30-38,2 1-1,2 0 0,0-1 0,3 1 1,5 42-1,3-13 41,31 110 0,108 226-13,-6-23 18,-137-360-20,8 32-272,3-1 0,35 74 1,-49-117 179,-1 0 123,0-1 0,0 0 0,1 1 0,-1-1 0,1 0 1,0 0-1,0 0 0,-1 0 0,4 2 0,1-3 150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1210 9546,'-23'10'292,"20"-8"-185,6-3-28,40-18-66,14-10-99,101-70-1,-80 47 69,347-201 5,-227 140 45,30-28 101,-15 10 325,-152 89 751,-60 42-1199,-1 0 0,1 0 0,-1 0-1,1 0 1,-1 0 0,1 0 0,-1 0 0,1 0-1,-1 0 1,0 0 0,1 0 0,-1 0 0,1 0-1,-1 0 1,1 1 0,-1-1 0,0 0 0,1 0-1,-1 0 1,1 1 0,-1-1 0,0 0 0,1 0-1,-1 1 1,0-1 0,1 0 0,-1 1 0,0-1 0,1 1-1,9 15-85,-6-10 84,63 120-53,-48-87 59,1-1 1,40 55-1,-55-86-1,1 1 0,0-2-1,1 1 1,0-1-1,0 0 1,0 0 0,10 5-1,-15-10 0,0 1 0,0-1-1,1 0 1,-1 0 0,1 0-1,-1-1 1,1 1 0,-1 0-1,1-1 1,0 0 0,-1 0-1,1 1 1,0-1 0,-1-1-1,1 1 1,-1 0 0,1-1-1,0 1 1,-1-1-1,1 0 1,-1 0 0,0 0-1,1 0 1,-1 0 0,0-1-1,1 1 1,-1-1 0,0 1-1,2-3 1,2-2 16,-1-1-1,1 1 1,-1-1-1,-1 1 1,1-2-1,-1 1 1,-1 0-1,1-1 1,-1 1-1,-1-1 1,1 0-1,-1 0 1,-1 0 0,1-1-1,-1 1 1,-1 0-1,0-16 1,-1 7 52,-2-1 0,1 1-1,-2 0 1,0 0 0,-1 0 0,-1 0 0,-12-22 0,-36-73 255,54 111-371,3 25-326,9 11 163,1 0-1,2-2 1,1 1 0,2-2-1,39 54 1,-54-82 90,0 0 0,1 0 0,0 0 0,-1 0 0,1 0 0,1-1 0,-1 0 0,0 0 0,1 0 0,0 0 0,-1-1 0,1 1 0,0-1 0,0-1 0,1 1-1,9 1 1,-12-2 2,0-1 0,0 0 0,0 0 0,0-1 0,1 1 0,-1-1 0,0 1 0,0-1 0,0 0-1,0 0 1,0 0 0,0-1 0,0 1 0,-1-1 0,1 0 0,0 1 0,-1-1 0,1 0 0,-1 0 0,0-1-1,0 1 1,0 0 0,0-1 0,0 0 0,0 1 0,0-1 0,-1 0 0,0 0 0,2-5 0,1-2-110,-1 1 0,0-1 0,-1 0 0,0 0 0,0-1 0,0-10 0,-3 7 583,1 1 0,-2-1-1,0 1 1,0-1 0,-1 1 0,-1 0 0,0 0-1,-1 1 1,0-1 0,-1 1 0,0 0-1,-11-14 1,6 10-49,4 7-145,1 0 0,0 0 0,1 0 0,0-1 0,0 1 0,-3-12 0,8 21-171,0 0 0,0 0 0,0 1 0,0-1 0,0 0 0,0 0 1,0 0-1,1 0 0,-1 0 0,0 0 0,0 0 0,0 0 1,0 0-1,0 0 0,0 0 0,0 1 0,0-1 0,0 0 0,0 0 1,0 0-1,0 0 0,0 0 0,0 0 0,0 0 0,0 0 1,1 0-1,-1 0 0,0 0 0,0 0 0,0 0 0,0 0 0,0 0 1,0 0-1,0 0 0,0 0 0,0 0 0,1 0 0,-1 0 1,0 0-1,0 0 0,0 0 0,0 0 0,0 0 0,0 0 0,0 0 1,0 0-1,0 0 0,0 0 0,1 0 0,-1 0 0,0 0 1,0 0-1,0 0 0,0 0 0,0 0 0,0 0 0,0-1 0,0 1 1,0 0-1,0 0 0,0 0 0,0 0 0,0 0 0,0 0 1,0 0-1,0 0 0,0 0 0,0 0 0,0-1 0,12 11-16,11 15-30,-10-8 54,-2 1 1,0 0-1,-1 1 0,0 0 1,-2 0-1,-1 1 1,0 0-1,8 40 1,-15-56-5,1 1 1,0-1 0,0 1 0,1-1 0,-1 1 0,1-1 0,0 0 0,0 0 0,0 0 0,6 8 0,-8-21 51,0 1-1,0-1 0,-1 1 0,-2-13 1,-4-35-20,3-101 0,3 85-27,1 59-13,0 1 0,0-1 1,2 0-1,-1 1 1,2 0-1,4-18 0,-5 26-5,0-1-1,0 1 0,0 0 1,0 0-1,1 0 0,0 0 0,0 0 1,0 0-1,0 1 0,0-1 0,1 1 1,-1 0-1,1 0 0,0 0 1,0 1-1,0-1 0,0 1 0,1 0 1,-1 0-1,6-1 0,-7 2 5,0 1 0,0-1 0,0 1-1,0 0 1,0 0 0,0 0 0,0 0 0,0 1-1,0-1 1,-1 1 0,1 0 0,0 0 0,0 0-1,0 0 1,-1 0 0,1 0 0,0 1 0,-1-1-1,1 1 1,-1 0 0,0 0 0,0 0 0,0 0-1,0 0 1,3 4 0,5 7 14,0 1 0,-1 0 1,10 22-1,-6-13 5,32 70 73,4 6-553,-48-97 339,0 0 1,0 0-1,0 0 1,0-1-1,1 1 1,-1 0-1,0 0 1,1-1 0,0 1-1,-1-1 1,1 1-1,0-1 1,0 0-1,0 1 1,-1-1 0,2 0-1,1 1 1,3-2-402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80 361 4577,'-18'-67'1484,"-17"-52"2947,28 107-3659,3 19-432,0 27-266,4-26-40,-12 207 164,13-185-161,1 0 0,1 0 0,1-1 0,2 1 0,11 32 0,-14-54-35,0 0 0,0 0 0,1 0 0,0-1 0,1 1 0,-1-1 0,1 0 0,1 0 0,-1-1 1,1 1-1,1-1 0,8 7 0,-10-10 0,0-1-1,-1 1 1,2 0 0,-1-1 0,0 0 0,0-1 0,1 1 0,-1-1-1,0 0 1,1 0 0,0 0 0,-1-1 0,1 0 0,-1 0 0,1-1-1,-1 1 1,1-1 0,-1 0 0,10-4 0,-2 1-1,-1-2-1,0 0 1,0 0 0,-1-1-1,1-1 1,-1 1 0,-1-2-1,0 0 1,0 0 0,-1-1-1,0 0 1,0 0 0,10-18-1,-10 13-39,0-1 0,0 0 0,-2 0 0,0-1-1,-1 0 1,0 0 0,-2-1 0,0 1-1,2-28 1,-5 23 14,-2-1-1,-1 1 1,0-1 0,-2 1-1,0 0 1,-2 1 0,-9-26-1,-68-139 615,71 159-338,6 13 227,11 37-357,75 235-122,-45-151 13,26 110-287,-84-278 229,12 32 49,-9-31 0,6 11-10,5 21 0,-8-54-1,16 73 5,0 0-1,1 0 0,0 0 1,0 0-1,1 0 0,0 1 1,1-1-1,0 0 0,1 0 0,4-12 1,-5 18 1,0-1 0,-1 1 0,2 0 0,-1-1 0,0 1 0,1 0 1,-1 0-1,1 0 0,0 1 0,0-1 0,0 1 0,0 0 0,0-1 1,0 1-1,6-2 0,-3 2 4,0 0 0,0 0 0,0 1 0,0 0 0,0 0 0,0 1 0,0-1 0,1 1 0,6 1 0,0 1 33,0 0 1,1 1-1,-1 1 1,-1 0-1,1 0 1,0 1-1,-1 1 1,15 9-1,-18-8-61,0 0 0,0 1 0,0 0 0,-1 0-1,0 1 1,-1 0 0,1 0 0,-2 1 0,0 0 0,0 0-1,0 1 1,-2-1 0,1 1 0,-1 0 0,-1 1 0,0-1 0,0 1-1,-2-1 1,1 1 0,-1 0 0,-1-1 0,-1 21 0,1-30-126,-1-1 0,1 1 0,-1-1 0,1 1 1,-1-1-1,1 1 0,-1-1 0,0 1 0,0-1 0,1 1 1,-1-1-1,0 0 0,-1 1 0,1-1 0,0 0 1,0 0-1,0 0 0,-2 1 0,-7 2-808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76 239 9722,'-25'-84'752,"1"9"160,10 31-311,3 15-217,10 23-328,8 21-176,7 6-160,4 10 424,4 2-224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33 218 10186,'0'-8'397,"1"6"-276,-1 0-1,0 0 1,0 0-1,0 0 0,0 0 1,0-1-1,0 1 1,0 0-1,-1 0 1,1 0-1,-1 0 0,1 1 1,-2-4-1,1 7-69,-1-1-1,1 0 0,0 1 1,0-1-1,0 1 0,1 0 0,-1-1 1,0 1-1,0 0 0,0 3 1,-4 12-40,1 0 0,1 0 0,0 1 1,1 0-1,1-1 0,1 1 0,0 0 1,1 0-1,6 27 0,-4-31-8,0 0 0,2 0 0,-1 0 0,2 0-1,0-1 1,1 1 0,0-1 0,0-1 0,2 0 0,0 0 0,19 20-1,-25-29 7,1 1 0,0-1-1,0 0 1,1 0-1,-1 0 1,1 0-1,-1-1 1,1 0 0,0 0-1,0 0 1,0-1-1,0 1 1,0-1-1,0 0 1,1-1 0,-1 1-1,0-1 1,8-1-1,-5 0 36,0-1 0,-1 0-1,1 0 1,-1-1 0,1 1-1,-1-2 1,0 1 0,0-1-1,-1 0 1,1-1 0,10-8-1,-7 3 0,1 0-1,-2 0 0,1-1 1,-2 0-1,1-1 1,-2 0-1,1 0 0,-2 0 1,1-1-1,-2 0 0,0-1 1,0 1-1,-2-1 1,1 0-1,-2 0 0,0 0 1,0 0-1,-2 0 0,1 0 1,-2-1-1,0 1 1,-1 0-1,0 0 0,-1 0 1,0 0-1,-9-20 0,0 8 4,-27-46-1,31 59-41,0 1-1,-1 1 0,-1-1 1,0 2-1,-17-16 0,25 24-21,0 1 0,0-1 0,0 0 0,-1 1-1,1-1 1,0 1 0,-1 0 0,1 0 0,-1 0 0,1 0-1,-1 0 1,0 0 0,1 1 0,-1-1 0,0 1 0,1 0-1,-1 0 1,0 0 0,0 0 0,1 0 0,-4 1 0,3 1-74,0-1 1,1 1 0,-1-1 0,0 1-1,1 0 1,0 0 0,-1 0 0,1 1-1,0-1 1,0 1 0,0-1 0,0 1 0,0 0-1,1-1 1,-1 1 0,1 0 0,-2 5-1,-5 17-549,3 4 232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3 184 10698,'-3'-15'1975,"10"33"-1756,51 161-166,-50-149 10,-1 0-1,-2 1 0,3 47 1,8-258 63,-5 90-108,-9 59-5,1-3 27,8-38 0,-10 64-5,1 0 0,1 0 0,0 0 0,0 0 0,0 0 0,1 1 1,0-1-1,0 1 0,11-13 0,-12 17-10,1-1 1,-1 1-1,1 0 0,0 0 1,0 0-1,0 1 1,0-1-1,0 1 0,1 0 1,-1 0-1,1 0 1,0 1-1,-1 0 0,1 0 1,0 0-1,0 0 0,0 1 1,-1 0-1,1 0 1,0 0-1,0 1 0,0-1 1,6 3-1,-5-1-12,1 0 0,-1 0 1,0 1-1,0 0 0,0 0 0,0 0 0,0 1 1,-1 0-1,0 0 0,0 1 0,0-1 0,0 1 1,0 0-1,-1 1 0,0-1 0,4 8 0,2 7 5,-1-1 0,0 2-1,-2-1 1,6 28-1,13 88-27,-14-66-149,-8-43-214,-2-13-326,0-1 0,1 1 0,0-1 0,1 0 0,1 1 0,8 17 0,-3-18-528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322 446 8306,'1'-5'298,"-1"-1"0,0 0 0,-1 1 0,1 0 0,-1-1 0,0 1 0,-1-1 0,1 1-1,-1 0 1,0 0 0,0 0 0,0 0 0,-1 0 0,-6-8 0,6 9-221,0 1 0,0 0 0,0 0 0,-1 0 0,0 0 0,1 0 0,-1 1-1,0 0 1,0-1 0,0 1 0,-1 1 0,1-1 0,0 1 0,-1 0 0,1 0 0,-1 0 0,1 0-1,-8 1 1,5 0-53,-1 1 0,1 0-1,0 0 1,0 1 0,0-1 0,0 2-1,0-1 1,0 1 0,0 0-1,1 1 1,0-1 0,0 1-1,0 0 1,0 1 0,0 0-1,1-1 1,0 2 0,0-1 0,-7 10-1,2-1-20,0 1-1,1-1 1,1 1 0,1 1-1,0-1 1,1 1 0,-6 22-1,8-18 4,1-1 0,0 1 0,1 0 1,2 38-1,1-44-4,1 0 0,0 0 0,1 0 0,0 0 1,1-1-1,0 1 0,11 19 0,-13-29-1,0 0 0,0 0 0,1 0 1,-1 0-1,1-1 0,0 1 0,0-1 0,0 0 0,1 0 0,-1 0 0,1-1 0,-1 1 0,1-1 0,0 0 1,0 0-1,0 0 0,0 0 0,0-1 0,1 1 0,-1-1 0,0 0 0,7 0 0,-4-1 6,0 0 0,1-1 1,-1 0-1,0 0 0,0-1 0,0 0 0,0 0 0,0 0 0,0-1 0,-1 0 0,1-1 0,10-7 1,-1 0 7,0-1 1,-1 0 0,0-2 0,-1 0-1,-1 0 1,0-1 0,-1-1 0,0 0 0,-2-1-1,0 0 1,14-31 0,-22 40-8,0 0-1,-1-1 1,0 1 0,0 0-1,0-1 1,-1 1 0,-1-1-1,1 1 1,-1-1 0,-1 1 0,-4-14-1,-3-7 16,-24-49 0,33 77-22,-55-103-33,56 133-138,10 32 174,3 0-1,3-2 1,2 0-1,29 61 1,-44-111-69,0 0 1,1-1 0,0 0 0,0 0-1,1 0 1,9 10 0,-13-17 21,-1 1 0,1-1 0,0 1-1,0-1 1,-1 0 0,1 1 0,0-1 0,0 0 0,0-1 0,0 1-1,0 0 1,0 0 0,1-1 0,-1 1 0,0-1 0,0 0 0,0 0-1,1 0 1,-1 0 0,0 0 0,0 0 0,0 0 0,0-1 0,1 1-1,-1-1 1,0 1 0,0-1 0,0 0 0,0 0 0,0 0 0,0 0-1,0 0 1,2-3 0,6-4-149,0-1 1,-1 0-1,0-1 0,-1 0 1,0 0-1,-1 0 0,0-1 1,0-1-1,7-17 0,-3 2-148,-1-1-1,-1 0 0,6-32 1,-11 32 219,-1-1-1,-1 1 1,-1 0 0,-2-1 0,0 1-1,-10-48 1,-52-162 2413,58 224-1967,13 54 377,-2 0 0,0 42 0,3 18-643,-1-29-45,25 184 33,-32-247-99,0 1 0,1-1 1,1 0-1,-1 0 0,1 0 1,5 9-1,-8-15 28,1-1 0,0 0 1,0 0-1,0 0 0,-1 1 1,1-1-1,0 0 0,0 0 0,1 0 1,-1-1-1,0 1 0,0 0 0,0 0 1,0-1-1,1 1 0,-1 0 1,0-1-1,1 1 0,-1-1 0,0 0 1,1 1-1,-1-1 0,1 0 1,-1 0-1,1 0 0,-1 0 0,0 0 1,1 0-1,-1 0 0,1-1 1,-1 1-1,0 0 0,1-1 0,-1 1 1,0-1-1,1 0 0,-1 1 1,0-1-1,0 0 0,0 0 0,1 0 1,-1 0-1,1-1 0,11-9-292,-1 0-1,0 0 0,-1-1 0,-1-1 0,16-22 1,-9 7-344,25-55 1,-36 68 503,-1 1 0,0-2 0,-1 1 0,-1 0 0,2-28 0,-5-78 1489,-1 54 634,1 67-1957,0 0-1,-1 0 1,1 0-1,0-1 0,0 1 1,0 0-1,0 0 1,0 0-1,0 0 0,0 0 1,0 0-1,0 0 1,0 0-1,0 0 0,0-1 1,0 1-1,0 0 1,0 0-1,0 0 0,0 0 1,0 0-1,0 0 1,0 0-1,0 0 0,0-1 1,0 1-1,0 0 1,0 0-1,0 0 0,0 0 1,0 0-1,0 0 1,0 0-1,0 0 0,0 0 1,1-1-1,-1 1 1,0 0-1,0 0 0,0 0 1,0 0-1,0 0 1,0 0-1,0 0 0,0 0 1,0 0-1,0 0 1,1 0-1,-1 0 0,0 0 1,0 0-1,0 0 1,0 0-1,0 0 0,0 0 1,0 0-1,1 0 1,-1 0-1,0 0 0,0 0 1,0 0-1,0 0 1,0 0-1,0 0 0,0 0 1,0 0-1,0 0 1,1 0-1,-1 0 0,7 10 209,6 17-69,14 48-114,-3 2 0,21 119 0,-44-188-167,-1-5-13,1 1 0,0-1 1,-1 0-1,1 0 0,0 0 0,1 1 1,-1-1-1,3 5 0,-3-9-25,-1 1 0,1-1 0,0 1 0,-1-1 1,1 1-1,-1-1 0,1 1 0,-1-1 0,1 1 0,-1-1 0,0 0 0,1 1 0,-1-1 1,0 0-1,1 1 0,-1-1 0,0 0 0,0 0 0,0 1 0,0-1 0,1-1 0,5-21-2040,0-2 766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133 496 4681,'-12'-76'1280,"-8"-7"769,-3 4-545,-3-2-328,7 19-616,3 10-55,6 15-65,5 19-32,5 16-72,-1-4-112,1 14-144,3 5-80,0 6-8,6 7-48,-2 4-264,6 2-328,3 2-1785,0-7 1489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3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3 180 9930,'0'-12'162,"-1"6"39,0-1 0,1 0 0,0 0 0,0 0 0,1 0 0,0 0 0,0 1 0,1-1 1,3-11-1,-5 18-190,1-1 0,-1 1 0,0 0 1,0 0-1,0-1 0,0 1 1,0 0-1,1 0 0,-1-1 0,0 1 1,0 0-1,1 0 0,-1-1 1,0 1-1,0 0 0,1 0 0,-1 0 1,0 0-1,0 0 0,1-1 1,-1 1-1,0 0 0,1 0 1,-1 0-1,0 0 0,1 0 0,-1 0 1,0 0-1,1 0 0,-1 0 1,0 0-1,0 0 0,1 0 0,-1 0 1,0 0-1,1 1 0,9 9 152,4 19-87,0 18-41,-1 1 1,-3 0-1,-1 1 0,-3 0 1,-2 0-1,-3 67 1,-1-110-45,0 12-111,-1 0 0,0-1 0,-2 1 1,-6 26-1,9-44 107,0 0 0,0 0 1,0 0-1,0 1 1,0-1-1,0 0 1,0 0-1,0 0 0,0 1 1,0-1-1,0 0 1,0 0-1,0 0 1,0 1-1,0-1 0,0 0 1,0 0-1,0 0 1,-1 0-1,1 1 1,0-1-1,0 0 0,0 0 1,0 0-1,0 0 1,-1 0-1,1 0 0,0 1 1,0-1-1,0 0 1,0 0-1,-1 0 1,1 0-1,0 0 0,0 0 1,0 0-1,-1 0 1,1 0-1,0 0 1,0 0-1,0 0 0,-1 0 1,-2-10-521,2-22-74,5-45 0,0-1 461,-5 21 130,0 27 37,1 0-1,1 0 1,2 0-1,8-40 0,-10 68-13,-1 0-1,1 0 0,-1 0 0,1 0 0,0 0 0,0 0 0,0 1 0,0-1 0,0 0 0,0 0 0,0 1 0,0-1 0,1 1 0,-1-1 0,1 1 1,-1-1-1,1 1 0,0 0 0,3-2 0,-3 2 6,0 1 1,0 0-1,0-1 0,0 1 1,0 0-1,0 0 0,0 0 1,0 1-1,-1-1 1,1 0-1,0 1 0,0-1 1,0 1-1,0 0 1,0 0-1,3 1 0,6 6 55,0 0-1,-1 0 1,0 1 0,16 17-1,-20-20-60,7 8 0,-3-3 16,1 0-1,15 12 1,-23-21-18,-1 0 0,1 0 0,0 0 0,0 0 1,1-1-1,-1 1 0,0-1 0,0 0 0,1 0 1,-1 0-1,1 0 0,-1-1 0,1 1 0,-1-1 0,5 0 1,-6-1 7,0 1 0,-1-1 1,1 0-1,-1 1 1,1-1-1,-1 0 0,1 0 1,-1 0-1,0 0 0,1-1 1,-1 1-1,0 0 1,0-1-1,0 1 0,0 0 1,0-1-1,0 1 0,0-1 1,0 1-1,-1-1 1,1 0-1,-1 1 0,1-4 1,1-1 34,0-1 1,-1 1 0,0-1 0,1-11 0,-3 1 194,-1 0-1,-1 0 1,-8-30 0,2 10 108,41 160-536,15 64 200,-35-128 10,4-1 0,2-1-1,43 96 1,-54-139-10,-1 0 0,0 1 0,-1 0 0,0 0 0,2 18 0,-7-33 1,0 0 0,0 0 0,0 1 1,1-1-1,-1 0 0,0 0 0,0 0 0,0 0 0,0 1 0,0-1 0,0 0 0,0 0 1,0 0-1,0 0 0,0 0 0,0 1 0,0-1 0,0 0 0,0 0 0,0 0 0,0 0 1,0 1-1,0-1 0,-1 0 0,1 0 0,0 0 0,0 0 0,0 0 0,0 0 0,0 1 1,0-1-1,0 0 0,0 0 0,-1 0 0,1 0 0,0 0 0,0 0 0,0 0 0,0 0 1,0 0-1,0 1 0,-1-1 0,1 0 0,0 0 0,0 0 0,-8-6 469,-6-11 149,3-2-476,1 0-1,1-1 0,1 0 0,0 0 0,2-1 0,-9-41 0,7 4 29,-2-78-1,9 107-106,1 1 0,1 0 0,9-45 0,-7 57-98,2 1 0,-1 0 0,2-1 0,0 2-1,1-1 1,0 1 0,17-24 0,-7 16-360,0 1 1,1 1-1,1 1 0,1 0 1,36-26-1,-30 27 180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399 190 1504,'2'3'84,"0"0"0,0 0 0,0-1 0,0 1 0,-1 0 0,1 0 0,-1 0 0,0 1 0,0-1 0,0 0 0,0 0-1,-1 1 1,1-1 0,-1 0 0,0 1 0,0-1 0,0 0 0,0 1 0,-1-1 0,1 0 0,-2 5 0,-3 8-30,0 0 0,-14 32 0,10-28 7,2-4-51,-14 38 18,20-50-28,0 0 0,0 0 1,0 0-1,1 0 0,-1 0 1,1 0-1,0 0 0,0 0 1,1 0-1,-1 0 0,2 5 0,-1-7 2,0-1-1,-1 1 0,1-1 1,0 0-1,0 0 0,-1 1 1,1-1-1,0 0 0,0 0 1,1 0-1,-1 0 0,0 0 1,0 0-1,0 0 0,1-1 1,-1 1-1,0 0 0,1-1 1,-1 1-1,1-1 0,-1 1 0,0-1 1,1 0-1,-1 1 0,1-1 1,-1 0-1,1 0 0,-1 0 1,1 0-1,-1-1 0,1 1 1,-1 0-1,1 0 0,-1-1 1,3 0-1,4-2 34,0 1 0,-1-1 0,1-1 0,-1 1 0,7-6 0,-2 2 104,-1 0 0,0-1 0,-1-1 0,0 0 0,0 0 0,-1-1-1,0 0 1,-1-1 0,0 0 0,0 0 0,-1 0 0,-1-1 0,0 0 0,-1-1 0,0 1 0,0-1 0,-2 0 0,0 0 0,0 0 0,1-20 0,-4 17 225,-1 0-1,0 0 1,-1 0 0,-1 0 0,-1 0-1,0 0 1,-1 1 0,0 0-1,-2 0 1,1 0 0,-12-17 0,16 29-356,-1 0 0,1 1 1,0-1-1,-1 1 0,1 0 1,-1 0-1,0 0 0,0 0 1,0 1-1,0-1 0,0 1 1,0-1-1,0 1 0,0 0 0,-1 0 1,1 0-1,0 1 0,-1-1 1,1 1-1,0 0 0,-1 0 1,1 0-1,-6 1 0,-8 2 36,0 0 0,0 1 0,-24 10-1,15-6-27,-3 1-32,-1 1-1,1 2 0,-34 19 1,49-23 7,1 0 1,0 1 0,1 1 0,0 0-1,1 0 1,0 2 0,0-1-1,-13 20 1,13-13 2,1-1-1,1 2 1,1-1-1,0 1 0,2 1 1,0-1-1,1 1 1,1 0-1,0 0 1,0 35-1,3-25 4,2 0-1,2 0 1,0 0-1,2-1 1,1 1 0,17 47-1,-19-66-31,0-1 0,1 1 0,0-1 0,0 0 0,1-1 1,0 1-1,1-1 0,0-1 0,1 1 0,-1-1 0,2 0 0,-1-1 0,1 0 0,0 0 0,0-1 0,1-1 0,0 1 1,0-1-1,0-1 0,1 0 0,0 0 0,0-1 0,-1 0 0,2-1 0,-1-1 0,17 1 0,-10-1 18,-1-1 0,1-1 0,0-1 0,0-1-1,-1 0 1,1-1 0,-1-1 0,0 0 0,-1-2 0,1 0-1,-1 0 1,0-2 0,-1 0 0,0-1 0,23-19-1,-11 6 146,0 0-1,-2-2 0,-1-1 0,-1-1 1,36-55-1,-52 70-6,0 0 1,-1 0-1,-1 0 0,1-1 1,-2 0-1,0 0 1,-1-1-1,0 1 0,-1-1 1,0 1-1,-1-1 1,-1 0-1,0 0 0,-1 1 1,0-1-1,-1 0 1,-1 1-1,-4-15 0,2 14-75,-1 0 0,0 1 0,-1 0-1,-1 0 1,0 1 0,0 0-1,-1 1 1,-1-1 0,0 2-1,-1-1 1,0 2 0,0-1 0,-1 1-1,0 1 1,-19-10 0,14 9-94,-1 1 1,0 1-1,0 1 0,-1 0 1,0 1-1,0 1 1,0 1-1,-1 1 0,1 0 1,0 2-1,-25 1 1,35 0-313,0 0 1,0 1 0,-1 0 0,1 0 0,1 1-1,-1 0 1,0 1 0,1 0 0,0 0 0,0 1-1,-10 7 1,7-3-642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4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2120 6169,'20'-25'2570,"15"-11"-2562,2 1 0,1 2 0,55-36-1,142-75 8,360-160-229,-430 225 147,893-385-349,530-81 1331,-299 227 1294,-996 260-3519,-233 48 762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40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1503 3713,'40'-22'304,"1"-4"400,18-9-592,16-4-40,46-18-40,30-15-72,44-22 232,32-8 56,26-8-288,11 5 112,38-7-136,6-8-40,39-11 688,20-4 0,5 10 89,5 11-297,-46 10-272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4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39 13179,'6'-3'344,"-9"-5"-312,-8-4 1056,-18-4-808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2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5417,'-3'-15'2407,"5"21"-621,3 16-1826,7 22-9,33 78 0,1 0 60,-32-78 5,1 0 72,12 65 0,-26-97-90,0-7-18,0 0 1,-1 0-1,2 0 1,-1 0-1,0 0 0,1 0 1,0 0-1,0 0 0,5 7 1,1-7-1166,-2-8 519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65 6089,'-20'-11'520,"-1"1"0,-1 0 0,0 2-1,0 0 1,-35-6 0,50 13-490,1 0 0,-1 0-1,0 1 1,0 0 0,0 0 0,0 1-1,0-1 1,1 2 0,-1-1 0,0 1-1,1 0 1,-1 0 0,1 1 0,-1 0-1,1 0 1,0 0 0,0 1 0,1 0-1,-1 0 1,1 0 0,0 1 0,0 0-1,-5 6 1,2 0-27,0 1-1,0 0 0,2 1 1,-1-1-1,2 1 1,0 1-1,0-1 0,1 1 1,-3 23-1,0 12 1,1 71-1,5-92 2,-1 80 35,14 132 0,-7-192-30,3-1 0,2 0-1,2 0 1,1-1-1,25 52 1,-28-77-7,1-1 0,2 0 1,0 0-1,1-2 0,0 0 1,2 0-1,0-2 0,1 0 1,1 0-1,0-2 0,1 0 1,0-1-1,1-1 0,1-1 1,0-1-1,0-1 1,1-1-1,0 0 0,29 5 0,-32-10-7,0-1 0,0 0 0,0-1-1,0-1 1,0-1 0,-1-1 0,1 0-1,0-2 1,-1 0 0,20-7 0,1-3 153,-1-1 0,-1-3 0,55-33 0,-76 42-4,-2-1 0,1 0 0,-2-1 0,1 0 0,-2-1 0,1-1 0,-1 0 0,-1-1 0,-1 0 0,0 0 0,-1-1 0,0 0 0,-1-1 0,-1 0 0,0 0 0,-1-1 0,-1 0 0,5-29 0,-5 9-5,-2-1 0,-1 0 0,-3 1 0,0-1 0,-3 0 0,0 1 0,-3 0 0,-1 0 0,-2 1 0,-25-62 0,20 65-152,0 1 0,-2 1 1,-1 1-1,-2 0 0,-1 2 1,-1 0-1,-1 1 1,-2 2-1,0 0 0,-2 2 1,-47-32-1,61 46 26,-1 1 0,-1 1 0,1 1 0,-1 0 0,-1 0 0,-24-4 0,29 8-112,0 0 0,0 1 0,0 0 0,0 1 0,-1 0 0,1 1 0,0 0 0,0 1 0,0 0 1,-13 5-1,23-7-57,-1 0 1,1 1 0,0-1 0,0 1 0,-1 0 0,1-1 0,0 1-1,0 0 1,0-1 0,0 1 0,0 0 0,0 0 0,0 0 0,0 0-1,0 0 1,0 0 0,0 0 0,0 1 0,1-1 0,-1 0 0,1 0-1,-1 0 1,1 1 0,-1-1 0,1 0 0,-1 3 0,1 8-836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5337,'0'0'45,"1"-1"0,-1 1 1,0 0-1,1 0 0,-1 0 0,1 0 0,-1 0 0,0 0 1,1 0-1,-1 0 0,1 0 0,-1 1 0,0-1 0,1 0 0,-1 0 1,1 0-1,-1 0 0,0 1 0,1-1 0,-1 0 0,0 0 1,1 0-1,-1 1 0,0-1 0,0 0 0,1 1 0,-1-1 1,0 0-1,0 1 0,1-1 0,-1 0 0,0 1 0,0-1 0,0 0 1,0 1-1,0-1 0,1 1 0,-1-1 0,0 0 0,0 1 1,0 0-1,10 26-453,-7-18 546,162 492 239,-163-496-368,4 16 38,-5-14-14,1 1 1,1 0-1,-1-1 0,1 1 0,1-1 0,4 8 1,-8-15-46,0 0 1,0 0 0,0 0 0,0 0 0,0 1 0,0-1-1,1 0 1,-1 0 0,0 0 0,0 0 0,0 0 0,0 1-1,0-1 1,1 0 0,-1 0 0,0 0 0,0 0 0,0 0-1,0 0 1,1 0 0,-1 0 0,0 0 0,0 0 0,0 0-1,0 0 1,1 0 0,-1 0 0,0 0 0,0 0 0,0 0 0,0 0-1,1 0 1,-1 0 0,0 0 0,0 0 0,0 0 0,1 0-1,-1 0 1,0 0 0,0 0 0,0 0 0,0 0 0,1-1-1,4-9-552,0-12-605,-3-11-437,-3-8 560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28 300 7810,'-6'-19'280,"1"3"103,0 0-1,2 0 1,-1-1-1,-1-28 1,5 40-350,1 0 1,-1 0 0,1 0-1,0 0 1,0 0 0,0 0-1,1 0 1,-1 1 0,1-1 0,0 1-1,1-1 1,-1 1 0,1 0-1,0-1 1,0 2 0,0-1-1,0 0 1,1 1 0,0-1 0,6-4-1,4-1-25,0 0 0,1 1 0,0 1-1,0 0 1,1 1 0,-1 1 0,28-6 0,-21 7-2,1 0 0,-1 2 0,1 1 0,-1 0 0,25 4 0,-38-2-4,-1 0 1,0 0-1,0 1 1,0 0-1,0 1 1,-1 0-1,1 0 1,11 7-1,-15-7 0,0-1 0,-1 1-1,1 0 1,-1 0-1,0 1 1,0-1 0,0 1-1,0-1 1,0 1-1,-1 0 1,0 0-1,0 0 1,0 0 0,0 1-1,-1-1 1,2 9-1,-1 2 8,0 0-1,-1-1 1,-1 1-1,-1 0 0,0 0 1,-1 0-1,0-1 1,-1 1-1,-1-1 1,0 0-1,-1 0 0,-9 19 1,2-10 13,-1 0 0,-1 0-1,0-2 1,-2 1 0,-1-2 0,-21 21 0,-90 68 75,128-109-96,0 0-1,0 0 1,-1 0-1,1 0 0,0 1 1,0-1-1,0 0 1,0 0-1,0 0 1,-1 0-1,1 1 0,0-1 1,0 0-1,0 0 1,0 0-1,0 0 0,0 1 1,0-1-1,0 0 1,0 0-1,0 0 1,0 1-1,0-1 0,0 0 1,0 0-1,0 0 1,0 1-1,0-1 0,0 0 1,0 0-1,0 0 1,0 1-1,0-1 1,0 0-1,0 0 0,0 0 1,0 1-1,0-1 1,1 0-1,-1 0 0,0 0 1,0 0-1,0 1 1,0-1-1,0 0 1,1 0-1,-1 0 0,16 5 19,33-2 22,-30-3-11,-5 2-20,1 0 1,-1 1-1,0 0 1,0 1-1,0 1 1,-1 0-1,18 10 0,-12-4 0,-1 1-1,0 0 0,-1 2 0,19 18 0,80 70 1270,-100-89-708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5129,'38'-12'1712,"39"-20"0,-66 26-1481,0 0 1,-1 0-1,1 0 0,-1-2 1,-1 1-1,0-1 0,17-18 1,-24 23-142,0-1 0,1 1 0,-1-1 0,0 0 0,-1 0 0,1 1 0,-1-1 0,0 0 0,0 0 0,0-1 0,0 1 0,-1 0 0,1 0 0,-1-7 0,0 9-70,-1 0-1,1 0 0,0 0 1,-1 0-1,1 1 0,-1-1 1,0 0-1,1 0 0,-1 0 1,0 1-1,0-1 1,0 0-1,0 1 0,0-1 1,-1 1-1,1-1 0,-1 1 1,1 0-1,0-1 1,-1 1-1,0 0 0,1 0 1,-1 0-1,0 0 0,0 0 1,1 1-1,-1-1 0,0 0 1,0 1-1,0 0 1,0-1-1,-3 1 0,-1 0-21,1 0-1,-1 0 0,0 1 1,1 0-1,-1 0 0,1 1 0,-1 0 1,1-1-1,-1 2 0,1-1 1,0 1-1,0-1 0,0 2 1,0-1-1,1 0 0,-1 1 1,1 0-1,0 0 0,0 0 0,1 0 1,-5 7-1,1-2-12,1 0 1,0 1-1,1-1 1,0 1-1,0 0 0,1 1 1,0-1-1,1 1 0,0 0 1,-1 13-1,3-13 10,1 0-1,0 0 1,1 0-1,0 0 1,0 0-1,2 0 0,-1 0 1,1 0-1,1-1 1,0 1-1,0-1 1,1 0-1,0 0 1,1-1-1,0 0 0,1 0 1,-1 0-1,16 14 1,-14-16 8,-1-1-1,1 0 1,0 0 0,0-1 0,0 0 0,1-1 0,0 1 0,0-2-1,0 1 1,0-1 0,1-1 0,-1 0 0,1 0 0,-1-1 0,1 0-1,0-1 1,0 0 0,-1 0 0,1-1 0,0 0 0,16-5 0,-7 0 13,-1-2 1,0 0-1,0-1 1,-1-1-1,0 0 1,-1-1 0,-1-1-1,1-1 1,-2 0-1,0-1 1,17-21-1,-24 26-71,-1 0 0,0-1 0,-1 1 0,0-1-1,-1 0 1,0-1 0,0 1 0,-1-1-1,0 0 1,-1 1 0,-1-1 0,1-14 0,-1 4 44,-1 0 1,-2 0-1,0 0 1,-1 0 0,-9-29-1,10 44 88,1 6-48,-1 12-64,3 20-59,4-12 93,2 1-1,0-1 0,1 0 0,1-1 0,0 0 0,2-1 0,0 0 0,1 0 0,1-1 1,0-1-1,31 29 0,-27-28-16,-13-12 27,1 0-1,0-1 1,0 1-1,0-1 1,12 7 0,-15-10-35,-1 0 0,1-1 1,0 1-1,0-1 1,0 1-1,0-1 1,0 0-1,0 0 1,-1 0-1,1 0 0,0 0 1,0 0-1,0 0 1,0 0-1,0-1 1,0 1-1,0-1 0,-1 0 1,1 1-1,0-1 1,-1 0-1,1 0 1,0 0-1,-1 0 1,3-2-1,0-1-302,1 0 0,-1 0 0,-1-1 0,1 1 0,-1-1 1,0 1-1,0-1 0,0 0 0,0 0 0,-1-1 0,0 1 0,0 0 0,0-1 0,-1 1 0,0-1 0,0 0 1,0-5-1,0-13 423,-1 0 0,-6-44 1,1 25 1390,4 30-1120,0-3 252,0-1 0,0 0 0,2 1 0,4-33 1,-5 48-596,0-1 1,0 1 0,1 0 0,-1-1 0,1 1 0,-1 0 0,1 0 0,-1-1 0,1 1 0,0 0 0,-1 0-1,1 0 1,0 0 0,0 0 0,1-1 0,-1 1-22,-1 1 0,1 0-1,-1 0 1,0 0 0,1 0 0,-1 1 0,1-1-1,-1 0 1,0 0 0,1 0 0,-1 0 0,1 0-1,-1 0 1,0 1 0,1-1 0,-1 0-1,0 0 1,1 0 0,-1 1 0,0-1 0,1 0-1,-1 1 1,0-1 0,1 0 0,-1 1 0,0-1-1,0 0 1,0 1 0,1-1 0,-1 1-1,4 8-48,0-1-1,0 1 0,2 11 1,-1-8 85,8 27-426,14 56 0,-22-70-2081,2 42-1,-6-39 941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9 362 7226,'-2'-5'197,"1"0"0,-1 0 0,1 0 0,0 0 0,0 0 0,1-1 0,-1 1 1,1 0-1,0 0 0,1-1 0,-1 1 0,1 0 0,0 0 0,0 0 0,1 0 1,0 0-1,-1 0 0,2 0 0,-1 1 0,0-1 0,1 1 0,5-7 1,6-7-348,1 1 1,1 0 0,34-27-1,-28 26 414,-8 5-302,14-11-271,0 1 0,42-27 0,-38 33-118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281 470 7154,'0'0'842,"6"2"737,7 3-1621,0-1 0,-1 2 1,1 0-1,-1 0 0,-1 1 0,1 0 0,18 17 0,-25-19 44,0 0 1,0 1 0,0 0-1,-1 0 1,0 0-1,0 0 1,0 1-1,-1-1 1,0 1-1,0 0 1,-1 0 0,0 0-1,0 0 1,-1 0-1,1 1 1,-1 7-1,1 55 122,-2-69-118,0-1-1,0 1 0,0-1 1,0 1-1,0-1 0,0 1 0,0-1 1,0 1-1,0-1 0,1 1 1,-1-1-1,0 1 0,0-1 0,0 1 1,1-1-1,-1 1 0,0-1 1,1 1-1,-1-1 0,0 0 0,1 1 1,-1-1-1,0 1 0,1-1 1,-1 0-1,1 0 0,-1 1 0,1-1 1,0 0-1,0 0 1,0 0 0,0 0-1,0 0 1,0 0-1,0 0 1,0 0 0,0-1-1,-1 1 1,1 0 0,0-1-1,0 1 1,0 0-1,1-2 1,29-23 68,-27 21-59,8-7 31,-1-2 0,0 0 1,0 0-1,-1-1 0,-1 0 0,0-1 0,-2 0 1,1 0-1,-2-1 0,0 1 0,0-2 0,-2 1 1,0 0-1,-1-1 0,2-27 0,-5 18-34,0 0 0,-1 0-1,-1 1 1,-2-1 0,-1 1-1,0-1 1,-2 2 0,-1-1 0,-17-35-1,20 50 25,0-1-1,-1 1 1,0 0-1,-1 0 1,0 1-1,-1 0 1,0 0-1,0 1 0,-1 0 1,0 1-1,0 0 1,-16-9-1,17 11-10,-1 1-1,0 1 0,0-1 0,0 2 1,0-1-1,-1 1 0,1 0 1,-1 1-1,1 0 0,-1 1 0,1 0 1,-1 0-1,0 1 0,1 1 1,-14 2-1,13 0-34,-1 0 0,1 0 0,1 1 1,-1 0-1,1 0 0,0 1 0,0 1 0,0-1 1,1 1-1,0 1 0,0 0 0,-11 15 0,0 3-6,1 1-1,2 0 0,-15 33 0,14-21 13,3 0-1,0 1 1,3 1 0,2 0-1,-8 73 1,4 211 35,14-264-31,2 0-1,3 1 0,2-2 0,4 1 0,20 66 0,-27-112-4,1 0 0,0 0 1,1-1-1,1 1 0,0-2 0,1 1 0,0-1 0,14 14 1,-15-19 0,0 0 1,1-1-1,-1 0 1,2 0-1,-1-1 1,1-1 0,0 1-1,0-1 1,0-1-1,1 0 1,0-1-1,17 4 1,-10-4 7,0-1-1,0 0 1,1-2-1,-1 0 1,1-1-1,-1-1 1,0 0 0,0-2-1,18-5 1,-13 2 14,-1-2 1,-1 0 0,1-1 0,-2-2-1,1 0 1,27-22 0,-21 11 22,-2 0 0,0-2 0,-2 0 0,0-2 0,-2 0 0,-1-2 0,-2 0 0,0-1 0,23-57 1,-29 53 53,-2 0 0,-1-1 1,-1 0-1,-2 0 1,2-52-1,-6 23-28,-4 1 0,-10-75 0,3 80-73,-3 0 0,-2 1 0,-3 0-1,-28-64 1,42 112-33,-1 1 0,0 0-1,-1 0 1,0 0 0,0 0 0,-11-11-1,14 17-20,0 0-1,0 0 0,-1 1 1,1-1-1,0 0 0,-1 1 1,1-1-1,-1 1 0,0 0 1,1 0-1,-1 0 0,0 0 1,1 1-1,-1-1 0,0 1 1,0-1-1,0 1 0,0 0 1,0 0-1,1 0 0,-1 1 1,0-1-1,0 1 0,0-1 1,-4 3-1,-22 11-1551,-4 5 601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7826,'-9'99'1909,"2"-47"-1869,-26 150 126,-4 24 166,35-195-307,0 0 0,4 39 0,-1-59-19,0 1 1,1-1-1,1 0 0,-1 0 1,2 0-1,0 0 0,0 0 1,1-1-1,8 14 1,-11-20-2,1-1 1,-1 1-1,1-1 1,0 0-1,0 0 1,1 0-1,-1-1 1,0 1-1,1-1 1,0 0-1,-1 0 1,1 0-1,0 0 1,5 1-1,-3-2 5,0 1 0,1-1 0,-1-1 0,1 1 0,-1-1 0,1 0 0,0-1 0,8-1 0,3-2-10,1-1 0,-1-1 0,-1 0 1,1-2-1,21-12 0,-8 4-654,-1-2 1,0-1 0,-2-2-1,0 0 1,29-30-1,-31 20-401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3681,'14'1'142,"1"1"1,-1 1 0,0 1-1,0 0 1,0 0-1,0 2 1,-1-1 0,0 2-1,0 0 1,0 0-1,-1 2 1,16 13 0,-24-19-75,0 0 0,-1 0 0,1 1 0,-1 0 0,0 0 0,0 0 0,0 0 0,0 0 0,-1 0 0,1 1 0,-1 0 0,0-1 0,-1 1 0,1 0 0,-1 0 0,0 0 0,0-1 0,-1 1 0,1 0 0,-1 1 0,0-1 0,-1 0 0,1 0 0,-1 0 0,0-1 0,0 1 0,0 0 0,-1 0 0,0 0 0,0-1 0,-4 9 0,-1-3 48,0 0 0,0 0 0,-1-1 0,0 0 0,-11 9 0,4-3 252,15-15-354,0 0 0,-1 1 0,1-1 0,-1 0-1,1 0 1,0 1 0,0-1 0,-1 0 0,1 1-1,0-1 1,-1 1 0,1-1 0,0 0 0,0 1 0,0-1-1,-1 1 1,1-1 0,0 0 0,0 1 0,0-1 0,0 1-1,0-1 1,0 1 0,0-1 0,0 1 0,0-1 0,0 1-1,0 0 1,12 3 121,21-6-111,-32 1-16,133-21-2000,-97 16 1258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220 249 7122,'-6'-1'409,"-1"0"1,1 0 0,0 1 0,0 0 0,0 0 0,-11 1-1,14 0-374,1 0-1,-1 0 0,0 0 1,0 0-1,0 0 0,1 1 1,-1 0-1,0-1 0,1 1 1,0 0-1,-1 0 0,1 0 1,0 0-1,0 1 0,-3 3 1,-6 11-56,0 1 0,1 1 0,0 0 1,2 0-1,-11 36 0,9-19 30,2 0-1,-5 53 1,13-10 372,-11-245 274,-1 8-711,17 13 28,-3 128 12,1 0 0,0 0 0,1 0 1,1 0-1,1 1 0,9-20 0,-13 32 9,0 0 0,0 1-1,0-1 1,0 1 0,1-1-1,0 1 1,-1 0 0,1 0-1,0 0 1,1 0 0,-1 1-1,0-1 1,1 1 0,-1 0-1,1 0 1,0 0 0,0 0-1,0 1 1,0-1-1,0 1 1,5-1 0,-3 2-5,-1 0 1,1 1-1,0-1 1,0 1 0,-1 0-1,1 0 1,0 1-1,-1 0 1,1 0-1,-1 0 1,0 1-1,0-1 1,0 1-1,9 7 1,7 7-8,0 1 1,-2 1-1,0 1 0,-1 1 1,-1 0-1,21 34 0,-7-2 27,44 102 0,-52-96-353,-2 1-1,-4 0 0,-1 1 1,6 66-1,-16-86-302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1 886 8970,'4'-6'-66,"1"2"1,-1-1 0,1 1-1,1-1 1,-1 2-1,0-1 1,1 0-1,0 1 1,6-3 0,7-3 24,95-50 16,190-68 0,-248 105 87,73-37 580,-127 59-626,-1-1 0,0 0 1,1 1-1,-1-1 1,1 1-1,-1-1 0,1 1 1,-1 0-1,1 0 1,0 0-1,-1-1 0,1 2 1,-1-1-1,1 0 1,-1 0-1,1 0 0,-1 1 1,1-1-1,-1 1 1,1-1-1,-1 1 1,1-1-1,-1 1 0,0 0 1,1 0-1,1 2 1,1 1-8,-1 0 0,1 0 1,-1 1-1,0-1 1,-1 1-1,4 6 1,2 5 2,-6-13-9,14 25 29,27 36-1,-37-57-11,-1 0 0,1 0 0,1-1 0,-1 0 0,1 0 0,0 0 0,0-1 0,1 0 0,0-1-1,9 5 1,-15-8 10,-1-1 0,0 1 0,0-1 0,1 1-1,-1-1 1,0 0 0,1 1 0,-1-1-1,1 0 1,-1 0 0,0 0 0,1 0-1,-1 0 1,0 0 0,1 0 0,-1-1 0,1 1-1,-1 0 1,0-1 0,1 1 0,-1-1-1,0 0 1,0 1 0,0-1 0,1 0-1,-1 0 1,0 1 0,0-1 0,0 0 0,0 0-1,1-2 1,1-3 63,0 1 0,-1 0-1,0-1 1,0 0 0,0 1 0,1-8-1,2-5-84,5-30 129,-8 31-109,1 1-1,1 0 1,11-29-1,-14 42-32,0 0 0,1 0-1,-1 0 1,1 1 0,0-1 0,0 0-1,0 1 1,0-1 0,0 1-1,1-1 1,-1 1 0,1 0-1,-1 0 1,1 0 0,0 1-1,0-1 1,0 1 0,0-1 0,0 1-1,0 0 1,0 0 0,0 0-1,1 1 1,4-1 0,-5 1-13,0 0 1,-1 0 0,1 1-1,0 0 1,0-1-1,-1 1 1,1 0 0,0 0-1,-1 0 1,1 1-1,-1-1 1,1 1 0,-1-1-1,0 1 1,0 0-1,0 0 1,4 3 0,2 5 1,1 1 0,10 16 0,-12-16 18,19 30 4,-15-22-31,1-1 0,0 0 0,1-1 0,1 0 0,1-1 0,20 17 0,-30-29-72,-1-1 1,0-1-1,1 1 1,0 0 0,0-1-1,0 0 1,0 0-1,0-1 1,0 1 0,0-1-1,0 0 1,0 0-1,1-1 1,-1 0 0,0 0-1,1 0 1,-1 0-1,10-3 1,-9 1 2,-1 0-1,1-1 1,-1 1 0,1-1 0,-1 0-1,0-1 1,0 1 0,0-1 0,-1 0-1,1 0 1,-1-1 0,0 1 0,0-1-1,-1 0 1,1 0 0,2-6 0,1-2 334,-1-1 1,0 0 0,-1 0-1,-1-1 1,0 1 0,-1-1-1,2-27 1,-3 21 248,-2 0 0,0 0 1,-2 0-1,0 0 0,-6-23 1,5 34-383,0 0 1,-1 1 0,0-1-1,-1 1 1,0 0-1,-8-11 1,12 18-95,-1 0 0,1 0 0,-1 0-1,0 0 1,0 1 0,0-1 0,0 0 0,0 1 0,0 0-1,0-1 1,-1 1 0,1 0 0,-4-1 0,5 2-19,-1-1 1,1 1 0,-1 0 0,1 0-1,-1 1 1,1-1 0,-1 0 0,1 0-1,-1 1 1,1-1 0,-1 1 0,1-1-1,-1 1 1,1 0 0,0 0 0,-1-1-1,1 1 1,0 0 0,0 0-1,0 0 1,-1 0 0,1 1 0,0-1-1,-1 2 1,-3 4-16,1 0 0,-1 0 0,1 0 1,1 1-1,-1-1 0,1 1 0,-2 9 0,0 3-39,-4 34 0,7-38 24,1 0-1,1 0 1,1 0-1,0 0 1,1 0-1,6 25 1,-7-34 33,2 0 0,-1 0 1,0 0-1,1 0 0,1 0 0,-1-1 0,1 1 1,0-1-1,0 0 0,1 0 0,0-1 1,0 1-1,0-1 0,1 0 0,-1 0 0,9 4 1,-10-7 11,0 0 0,0-1-1,0 1 1,0-1 0,0 0 0,1-1 0,-1 1 0,0-1 0,0 1 0,1-1 0,-1-1 0,0 1 0,0 0 0,0-1-1,1 0 1,-1 0 0,0 0 0,0-1 0,0 1 0,0-1 0,0 0 0,-1 0 0,7-5 0,-4 3 15,-1 0 1,0 0 0,0-1-1,0 1 1,0-1 0,-1-1-1,0 1 1,0-1 0,0 1-1,-1-1 1,1 0 0,-2 0-1,1 0 1,2-8 0,-2-2 12,-1 0-1,-1 0 1,0-1 0,-1 1-1,0 0 1,-2 0 0,-3-18-1,-30-109 4,-55-111 107,99 307-698,12 15 536,4 0 1,3-2-1,42 74 0,-58-120 1,0 0 0,15 19 0,-21-32-107,1 1-1,-1-1 1,1 0 0,1-1 0,-1 0 0,1 0-1,14 8 1,-21-13 102,-1-1 0,1 0 0,0 1 0,-1-1 0,1 0-1,0 1 1,-1-1 0,1 0 0,0 0 0,-1 0 0,1 0 0,0 0 0,0 0-1,-1 0 1,1 0 0,0 0 0,0 0 0,-1 0 0,1 0 0,0 0-1,-1-1 1,1 1 0,0 0 0,-1-1 0,1 1 0,0 0 0,0-1 0,0-1 9,0 1 1,0 0 0,0-1-1,0 1 1,0 0 0,0-1-1,-1 1 1,1-1 0,-1 0-1,1 1 1,0-4 0,0-5 61,0 1 0,-1-1 0,0-14 0,-1 10 12,-3-28 49,3-1-1,1 1 1,9-69-1,-8 106-106,1 1 0,-1-1-1,1 0 1,-1 1 0,1-1 0,1 1 0,2-5 0,-5 8-13,1 0 0,0 0 1,-1 0-1,1 1 1,0-1-1,-1 0 1,1 0-1,0 0 0,0 1 1,0-1-1,-1 1 1,1-1-1,0 0 1,0 1-1,0 0 1,0-1-1,0 1 0,0 0 1,0-1-1,0 1 1,0 0-1,0 0 1,1 0-1,-1 0 0,0 0 1,0 0-1,0 0 1,0 0-1,0 0 1,0 0-1,0 1 0,0-1 1,0 0-1,0 1 1,0-1-1,0 1 1,0-1-1,1 2 1,3 2-3,0 0 0,0 0 1,-1 1-1,1 0 0,-1 0 1,0 0-1,0 0 0,-1 0 1,0 1-1,0 0 0,0 0 1,0 0-1,1 6 0,3 12 34,-2 0-1,4 26 0,-7-37-5,0 16 25,-2-28-44,0 0-1,0 0 1,0 1 0,-1-1 0,1 0 0,0 1-1,-1-1 1,1 0 0,0 0 0,-1 0 0,1 1-1,-1-1 1,0 0 0,1 0 0,-1 0 0,0 0-1,-2 2 1,3-3-22,-3-10-163,0-5 70,1 0-1,0 0 1,1 0-1,1-1 1,2-25-1,0 10 51,-1-3 12,-1 0 13,2 1 1,1 0-1,8-32 0,-10 58 33,2 1 0,-1-1 0,1 1 1,0 0-1,0 0 0,6-8 1,-8 12-6,0 1 1,1-1 0,-1 0-1,0 0 1,1 1 0,0-1-1,-1 1 1,1-1 0,0 1-1,0 0 1,-1 0 0,1 0-1,0 0 1,0 0 0,0 0-1,1 0 1,-1 1 0,0-1-1,0 1 1,0-1 0,0 1 0,1 0-1,1 0 1,-2 0 1,-1 1-1,0-1 1,0 1 0,1 0-1,-1-1 1,0 1 0,0 0-1,0-1 1,1 1 0,-1 0 0,0 0-1,0 0 1,0 0 0,-1 0-1,1 0 1,0 1 0,0-1-1,-1 0 1,1 0 0,0 2-1,10 31-41,-8-22 29,21 101 5,-21-90 34,1 1-1,1-1 1,1-1-1,1 1 1,1-1-1,16 33 1,-22-52 2,-1 0 1,1-1-1,0 1 1,1 0-1,-1-1 1,0 1-1,1-1 1,5 4-1,-7-5 8,-1-1 0,1 0 0,0 1 0,0-1 1,0 0-1,0 1 0,0-1 0,0 0 0,0 0 0,-1 0 0,1 0 0,0 0 0,0 0 0,0 0 0,0 0 0,0 0 0,0 0 0,0 0 0,0 0 0,0-1 1,0 1-1,-1 0 0,1-1 0,0 1 0,0-1 0,0 1 0,-1-1 0,1 1 0,0-1 0,0 0 0,-1 1 0,1-1 0,-1 0 0,2-1 0,4-6 28,-1-1-1,0 0 1,0-1-1,0 1 0,-2-1 1,1 0-1,-1 0 0,0 0 1,-1 0-1,0 0 0,-1-1 1,0 1-1,-1 0 1,0-1-1,-1 1 0,-1-12 1,-3-9-57,-1 0 0,-2 1 0,-1 0 1,-14-32-1,23 61 1,-3-9-48,-1 0 1,0 1-1,-1-1 1,0 1-1,0 0 1,-1 0-1,0 1 1,0 0-1,-9-8 0,15 15-62,-1 1-1,1-1 0,-1 0 1,0 1-1,0-1 0,1 1 1,-1-1-1,0 1 0,0 0 0,0-1 1,1 1-1,-1 0 0,0 0 1,0-1-1,0 1 0,0 0 0,0 0 1,0 0-1,1 0 0,-1 0 1,0 0-1,0 0 0,0 0 0,0 1 1,0-1-1,0 0 0,1 0 1,-2 1-1,-6 6-1019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8938,'7'-3'488,"1"3"144,1 0-288,3 12-280,0 3-16,5 13-8,3 1 8,-3 6 8,1 0-8,-7 0 16,-5 0-64,-5-4-728,-1-7 528</inkml:trace>
  <inkml:trace contextRef="#ctx0" brushRef="#br0" timeOffset="1">36 83 8362,'-3'-35'520,"0"6"464,3 16-928,0 7-272,4 11 120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6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343 276 10010,'-10'-13'395,"-1"0"-1,-1 1 0,0 1 1,0 0-1,-1 0 1,-25-15-1,6 4 155,29 20-543,1 0 0,-1 1 0,0-1 0,0 1 0,-1 0 0,1 0 0,0 0 0,0 0 0,-1 0 0,1 1 0,0-1-1,-1 1 1,1 0 0,0 0 0,-1 0 0,1 1 0,0-1 0,-1 1 0,1 0 0,0 0 0,0 0 0,0 0 0,0 0 0,-1 1 0,2 0 0,-1-1 0,0 1-1,0 0 1,-3 3 0,-2 2-29,0 1-1,0-1 0,0 1 0,1 1 0,1-1 1,-1 1-1,-8 18 0,8-12 2,0 0 0,1 0 0,-7 29 0,12-38 11,-1 0 1,1 0 0,1-1 0,-1 1 0,1 0 0,0 0 0,0 0-1,1 0 1,0 0 0,0 0 0,0 0 0,1 0 0,3 8-1,-4-12 13,-1-1-1,1 0 1,0 0-1,0 0 1,0 0-1,0 0 1,0 0-1,0 0 1,0 0-1,0 0 1,0 0-1,0-1 1,1 1-1,-1 0 1,0-1-1,0 1 1,1-1-1,-1 1 0,2-1 1,1 1 8,-1-1 0,0 0 1,1 0-1,-1 0 0,0 0 0,1-1 0,5-1 1,4-1 34,-1-2 1,0 0-1,13-7 1,-19 9-22,0-1 0,0 0 0,0 0 0,0 0 0,-1-1 0,0 0 0,0 0 0,0 0 0,0-1 0,-1 0 0,6-9 0,-5 5 8,-1 0-1,1-1 1,-2 1 0,1-1-1,-2 1 1,4-21 0,-4-6 12,-1 0 0,-2 0 0,-8-53 0,6 64-54,3 25 18,-3-24-131,1 20-93,0 17-53,1 17 246,2-1 0,1 0 0,1 1 0,1-1 0,2 0 0,0-1 0,2 0 0,1 0 0,2 0 0,0-1 0,16 25 0,-22-42 15,1-1 0,0 1-1,1-1 1,0 0 0,11 10 0,10 10-573,-27-27 514,0 0 0,1 0 0,-1 0-1,0 0 1,1 0 0,-1 0-1,0-1 1,1 1 0,-1 0 0,1-1-1,-1 1 1,1-1 0,0 0-1,-1 1 1,1-1 0,-1 0 0,3 0-1,-2 0 44,15 2-192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7:0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6043 1822 5369,'0'-5'229,"-1"1"-1,0-1 1,0 1-1,0-1 1,0 1-1,-1 0 1,-2-6 0,2 6-74,1 1 1,-1-1 0,1 1 0,0-1-1,0 0 1,0 0 0,0 1 0,1-1-1,0-6 1,-4-35 1243,1 15-691,1 17-525,-1 0 0,0 0 0,0 0 0,-2 0 0,-9-20 0,4 9-46,-7-17-8,-2 2 0,-2 0 0,-35-48 0,-90-97-115,118 151 1,-95-103 17,99 114-29,0 1 0,-1 0 0,-48-28-1,-65-29 43,52 32 35,2-4 1,-96-74-1,112 72-77,-3 4 0,-2 3 0,-1 3 1,-138-56-1,137 66-3,-157-57-18,59 43-8,-1 7-1,-2 8 0,-1 8 1,-263-1-1,340 24 10,-62-2-27,-226 28 0,264-9 21,-160 26-34,246-34 50,1 2 1,-1 1-1,-45 23 1,-103 61-15,91-44 20,-320 199 9,312-186-16,-127 61 0,229-126 8,-24 14 0,1 0 0,0 2 0,1 0 0,1 2 0,1 0 0,0 1 0,1 2 0,1 0 0,-30 45 0,-208 378 16,232-388-14,2 0 0,2 2 0,-16 72 1,-22 182-6,55-281 3,-9 54-5,5 0 0,3 1 0,4 0 0,13 115 0,-6-165-14,1 1 0,2-1 0,2 0 0,22 52 1,76 129-74,-79-162 83,132 224-35,-144-254 30,0-1 0,2-1 0,1-1 0,1 0 0,0-2 0,2-1 0,0-1 0,48 28 0,-33-26 14,1-1 0,1-1 0,1-3 0,1-1 0,57 10 0,-58-17 19,1-3 1,-1-1-1,1-2 1,49-5-1,167-31 30,-142 10-18,140-49-1,4-1 1,-168 48-6,143-59 0,-167 59-22,2 4 0,1 2-1,0 4 1,99-10 0,-139 24-14,0 2-1,0 1 0,58 7 0,90 29-59,-36-6 63,-104-23 13,574 101-9,-530-91 2,148 26 11,-173-37 8,1-1 0,-1-4 0,1-2 0,-1-2 0,1-3 0,-1-3 0,73-21 0,-70 10 14,-1-2 1,-2-3-1,58-33 1,-65 31-21,13-8 9,-3-2 0,-1-4 0,108-93 0,-118 90-12,1 2-1,2 3 0,2 2 1,62-30-1,-70 44 75,-18 10-98,0-2-1,-1-1 1,51-36 0,-73 46 96,0 0 1,0 0 0,-1 0 0,0-1-1,-1 0 1,1 0 0,-1-1 0,0 0-1,-1 1 1,0-2 0,0 1 0,-1 0-1,0-1 1,-1 1 0,1-1-1,-2 0 1,1 0 0,-1 0 0,0-10-1,-2-1 36,-1 0 0,-1-1 0,-1 1-1,-1 1 1,0-1 0,-1 0-1,-2 1 1,0 1 0,-19-34-1,-6 0 52,-76-94 0,47 69-198,4-3-1,-92-169 1,117 179-96,18 37-104,-1 0-1,-38-56 0,53 87 165,0 0-1,-1 1 1,0-1-1,1 0 1,-1 0-1,0 1 1,0-1-1,0 1 1,0-1-1,0 1 1,0 0-1,-5-2 1,6 3 33,0 0 1,0 0 0,0 0-1,-1 0 1,1 0-1,0 0 1,0 0 0,-1 0-1,1 1 1,0-1-1,0 1 1,0-1 0,0 0-1,0 1 1,0 0-1,0-1 1,0 1 0,0 0-1,0 0 1,0-1 0,0 1-1,0 0 1,0 0-1,1 0 1,-1 0 0,-1 2-1,-9 13 3287,-5 4-1474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5329,'-14'4'294,"1"0"-1,-1 1 0,1 0 1,1 1-1,-1 1 1,1 0-1,0 1 1,0 0-1,-20 19 1,25-21-272,1 1 0,0 0 1,0 0-1,0 1 1,1 0-1,1 0 0,-1 0 1,1 0-1,0 1 0,1 0 1,0-1-1,1 1 1,0 0-1,0 1 0,-1 17 1,3-14-41,0 0 0,1 0 1,0-1-1,1 1 0,1 0 1,0-1-1,0 0 0,1 0 0,1 0 1,9 17-1,-10-22 23,0 0-1,1 0 1,0-1 0,1 0-1,-1 0 1,1 0 0,0-1-1,1 0 1,-1 0 0,1 0-1,0-1 1,0 0 0,0 0-1,1-1 1,-1 0 0,1 0-1,10 2 1,-5-3-107,-1 0 0,0-1 0,1 0 0,-1 0 0,1-2-1,13-1 1,25-7-220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6681,'0'0'673,"-1"1"407,1 4-592,0 4-120,1 9-192,2 3-32,-1 10-24,1 6-24,2 2-48,-2 4-8,1 1 0,1-3-8,1-4-320,0-5-752,3-15 632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3593,'14'-9'312,"0"1"0,1 1-1,-1 0 1,2 1 0,-1 1 0,1 0 0,-1 1 0,31-4 0,-40 8-259,0 0 0,0-1 0,0 2 0,0-1 0,0 1 0,0 0 1,0 0-1,0 1 0,-1-1 0,1 1 0,0 1 0,-1-1 0,1 1 0,-1 0 0,0 0 1,0 0-1,0 1 0,-1 0 0,1 0 0,-1 0 0,0 0 0,0 1 0,0 0 1,-1 0-1,1 0 0,-1 0 0,2 6 0,-2-4-27,0 1 0,0-1 0,-1 1 0,0 0 0,-1-1 0,0 1 0,0 0 0,-1 0 0,0 0 0,0 0 0,0 0 0,-1 0 0,-1 0 0,1-1 0,-1 1 0,-1 0 0,1-1 0,-1 1 0,0-1 0,-9 13 1,0-1 6,-1 0 0,-1 0 0,-1-1 0,0-1 0,-35 29 1,42-40-23,1 0 0,-1 0 0,0-1 0,-1 0 0,-17 8 0,25-13 12,0 1 0,-1 0 0,1-1-1,0 0 1,-1 1 0,1-1 0,-1 0 0,1 1-1,-1-1 1,1 0 0,-1 0 0,1 0 0,0 0-1,-1-1 1,1 1 0,-1 0 0,1-1 0,-1 1 0,1 0-1,0-1 1,-1 0 0,1 1 0,0-1 0,0 0-1,-1 0 1,1 0 0,0 0 0,0 0 0,0 0 0,0 0-1,0 0 1,0 0 0,0 0 0,0 0 0,1-1-1,-1 1 1,0 0 0,1-1 0,-1 1 0,1 0 0,0-1-1,-1 1 1,1-1 0,0 1 0,0-1 0,0-2-1,-1 3-18,1 1-1,0-1 1,0 0-1,0 1 1,0-1-1,0 0 1,0 0-1,0 1 1,0-1-1,0 0 0,1 0 1,-1 1-1,0-1 1,0 0-1,1 1 1,-1-1-1,0 0 1,1 1-1,-1-1 1,0 1-1,1-1 0,-1 0 1,1 1-1,-1-1 1,1 1-1,-1-1 1,2 0-1,0 1-1,0-1 0,-1 0 0,1 1 0,0-1-1,0 1 1,0 0 0,0 0 0,-1 0 0,1 0 0,4 0-1,2 1 8,0 0 0,-1 1 0,16 5-1,9 7 45,-1 1-1,-1 2 1,35 24-1,77 70-45,-116-88-1201,-16-14 682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3737,'1'0'105,"0"1"-1,0-1 1,0 1 0,0-1 0,0 1 0,0 0 0,0-1 0,0 1-1,0 0 1,0 0 0,0-1 0,0 1 0,-1 0 0,1 0-1,0 0 1,-1 0 0,1 0 0,-1 0 0,1 1 0,-1-1 0,1 0-1,-1 0 1,1 1 0,10 37 312,-8-26-170,9 29 86,17 51 56,-24-80-369,0-1 1,1 1 0,1-1-1,14 20 1,-19-29-9,1 1 0,-1-1 0,1 0-1,0-1 1,0 1 0,0 0 0,0-1 0,1 1 0,-1-1 0,1 0 0,0-1 0,-1 1 0,8 2 0,-8-3 27,0-1 1,0 0-1,0 0 0,0 0 1,0 0-1,-1 0 0,1-1 1,0 1-1,0-1 0,0 0 1,-1 0-1,1 0 0,0 0 1,-1 0-1,1-1 0,-1 1 1,1-1-1,-1 1 1,0-1-1,3-3 0,7-7 193,0-1 1,-2-1-1,0 0 0,0 0 1,-1-1-1,-1 0 0,0-1 1,-2 1-1,1-1 0,5-26 0,-10 31-145,0 0 0,0-1 0,-2 1-1,1-1 1,-1 1 0,-1-1-1,0 1 1,-4-16 0,3 18-32,0 1 1,0-1-1,-1 0 0,-1 1 1,0-1-1,0 1 0,0 0 1,-1 0-1,0 1 1,-12-14-1,15 19-41,-1-1-1,0 1 1,0 0 0,0 0 0,0 0-1,0 0 1,0 0 0,0 1-1,-1-1 1,1 1 0,-1 0-1,-5-1 1,8 2-117,-1 0 0,1 0-1,-1 0 1,1 0 0,-1 0 0,1 0 0,-1 0 0,1 1-1,-1-1 1,1 1 0,0-1 0,-1 1 0,1-1-1,0 1 1,-1 0 0,1 0 0,0-1 0,0 1-1,-1 0 1,1 0 0,0 0 0,0 0 0,0 1-1,0-1 1,1 0 0,-1 0 0,0 1 0,0-1-1,1 0 1,-1 1 0,1-1 0,-1 3 0,0 3-716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2:5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7834,'1'3'291,"-1"-1"1,0 1 0,0 0 0,1-1 0,-2 1-1,1 0 1,0-1 0,-1 5 0,0 6-283,0 0 0,1 1 0,0-1 0,1 0 0,1 0 0,0 0 0,6 16 0,35 90 7,-10-34-75,-26-64-2587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6577,'8'-8'123,"0"2"0,0-1 0,0 1-1,1 1 1,0-1 0,0 1 0,0 1-1,1 0 1,0 0 0,0 1-1,0 0 1,0 1 0,0 0 0,0 0-1,0 1 1,1 1 0,-1 0 0,1 0-1,-1 1 1,0 0 0,0 1 0,1 0-1,-1 1 1,0 0 0,-1 0 0,1 1-1,-1 0 1,1 1 0,-1 0-1,0 0 1,8 8 0,-8-7-112,0 1 0,0 0 0,-1 1 0,0 0 0,0 0 0,-1 0 0,0 1 1,-1 0-1,0 1 0,0-1 0,-1 1 0,0 1 0,0-1 0,-2 0 0,1 1 0,-1 0 0,-1 0 0,0 0 0,0 0 1,-1 0-1,0 0 0,-1 1 0,-1-1 0,0 0 0,0 0 0,-1 0 0,0 0 0,-5 12 0,4-15-1,0 0 0,0-1 0,-1 1 0,0-1 0,-1 0-1,1 0 1,-1 0 0,-1-1 0,1 0 0,-1 0 0,0 0-1,-1-1 1,1 1 0,-1-2 0,0 1 0,0-1 0,-1 0 0,1 0-1,-1-1 1,0 0 0,0 0 0,0-1 0,0 0 0,0-1 0,-14 1-1,20-1-118,1-1 0,-1 0 0,1 0 0,-1 0 0,1 0 1,-1-1-1,0 1 0,1 0 0,-1-1 0,1 1 0,-1-1 0,1 1 0,-1-1 0,1 0 0,0 0 0,-1 0 0,1 0 0,0 0 0,-1 0 0,1 0 0,0 0 0,0 0 0,0 0 0,0 0 0,0-1 0,0 1 0,-1-3 0,-2-5-856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10 5937,'-1'-1'97,"0"0"-1,0 0 1,-1 0 0,1 0-1,0 1 1,0-1-1,-1 0 1,1 1-1,0-1 1,-1 1 0,1-1-1,-1 1 1,1 0-1,0 0 1,-1 0-1,1 0 1,-1 0 0,1 0-1,-1 0 1,1 0-1,0 0 1,-1 1-1,1-1 1,0 0 0,-1 1-1,1-1 1,0 1-1,-1 0 1,1-1-1,0 1 1,0 0 0,0 0-1,-1 0 1,1 0-1,0 0 1,-1 2-1,-6 4-125,1 2 0,0-1 0,-10 16 0,13-18 214,-19 27-120,2 0-1,1 2 0,2 0 0,1 1 0,2 1 1,-12 45-1,23-64-76,0 0 0,2 1 1,0-1-1,1 1 0,1 0 0,3 27 1,-1-32 4,1 0 1,0 0 0,1 0 0,1 0 0,0-1 0,1 0-1,0 0 1,1 0 0,11 16 0,-11-20-38,0 0 1,0 0-1,1-1 1,0 0-1,0 0 1,1 0-1,0-1 1,0-1-1,1 0 1,0 0 0,0 0-1,0-2 1,1 1-1,0-1 1,0-1-1,0 0 1,0 0-1,0-1 1,23 1-1,16-6-361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126 124 5289,'-4'-2'774,"1"0"-263,0 0 1,0 1 0,0 0 0,0 0 0,0-1-1,-1 2 1,-3-2 0,6 2-480,0 0 0,0 0 0,0 1 0,0-1 0,0 0 1,0 0-1,0 1 0,0-1 0,1 0 0,-1 1 0,0-1 0,0 1 0,0-1 0,1 1 0,-1 0 0,0-1 1,0 1-1,1 0 0,-1-1 0,1 1 0,-1 0 0,1 0 0,-1-1 0,1 1 0,-1 0 0,1 0 0,0 0 0,-1 0 1,1 0-1,-1 2 0,-16 61-3,-10 70 0,20-94-13,-1-4 0,5-25-4,1 1-1,-1-1 1,2 1-1,-1 19 1,2-31-12,0 0 1,0 1 0,0-1-1,0 0 1,0 0 0,0 0-1,0 1 1,0-1 0,0 0-1,0 0 1,0 1 0,0-1-1,0 0 1,0 0 0,0 1-1,0-1 1,0 0-1,0 0 1,0 0 0,0 1-1,0-1 1,1 0 0,-1 0-1,0 1 1,0-1 0,0 0-1,0 0 1,1 0 0,-1 0-1,0 0 1,0 1 0,0-1-1,1 0 1,-1 0 0,0 0-1,0 0 1,0 0 0,1 0-1,-1 0 1,0 0-1,0 0 1,1 0 0,-1 1-1,0-1 1,0 0 0,1 0-1,-1-1 1,0 1 0,0 0-1,0 0 1,1 0 0,-1 0-1,0 0 1,0 0 0,1 0-1,-1 0 1,0 0 0,0 0-1,0-1 1,1 1 0,-1 0-1,0 0 1,0 0-1,0 0 1,0-1 0,1 1-1,-1 0 1,0 0 0,0-1-1,14-15-3,-13 14 2,23-29-39,-3-1-1,27-52 1,-40 67 47,0-1-1,-2 0 1,0 0 0,-1-1-1,0 0 1,-2 1-1,2-23 1,-5 1 19,-1 28-23,1 0 1,1 0-1,0 0 0,0 0 1,1 1-1,4-14 0,-6 24-4,1 1-1,-1-1 1,0 0-1,0 0 1,1 0-1,-1 0 1,1 1-1,-1-1 1,1 0-1,-1 0 1,1 1-1,-1-1 1,1 0-1,0 1 1,-1-1-1,1 0 0,0 1 1,-1-1-1,1 1 1,0-1-1,0 1 1,0 0-1,-1-1 1,1 1-1,0 0 1,0-1-1,1 1 1,-1 0-4,1 1 1,-1-1 0,1 0-1,-1 1 1,1 0 0,-1-1-1,1 1 1,-1 0 0,0-1-1,0 1 1,1 0 0,-1 0-1,0 0 1,2 2 0,3 4-11,0 0 1,0 1-1,9 16 1,27 44 4,22 42 48,-58-96-33,0 0 1,0 0 0,-2 0 0,1 1 0,-2-1-1,3 20 1,-7-15-1645,0-16 1015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3601,'32'-14'536,"6"-1"272,8-5-120,3 2-72,-2 2-328,-4 1-176,-7 1-96,-2 5-24,-7-1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2681,'47'-25'-4,"2"3"0,0 2 0,1 2 0,79-17 0,-129 73 5182,0-20-5171,2-1 0,0 0 0,5 21 0,-6-33-4,1 0-1,-1 0 0,1 0 1,0 0-1,1 0 0,-1 0 0,1 0 1,0-1-1,0 0 0,0 1 1,1-1-1,0 0 0,0-1 0,7 7 1,-9-9-64,-1 0 0,1 0 0,0-1 1,0 1-1,0 0 0,0-1 0,0 1 0,0-1 1,0 0-1,0 1 0,0-1 0,0 0 0,0 0 1,0 0-1,0-1 0,0 1 0,0 0 1,3-2-1,7-2-429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6241,'3'3'488,"0"0"249,2 4-97,0 3-112,2 8-104,4 9-112,-2 1-96,2 4-144,-1-2-24,0 1-24,0-1-16,1-2-1184,-3-4 864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53 213 4377,'6'-4'354,"-1"-1"-1,0 0 1,0 0 0,0 0 0,0-1-1,-1 1 1,0-1 0,0 0 0,0-1-1,-1 1 1,0-1 0,0 1 0,3-13-1,-5 13-235,1 0 0,-1 0 0,0 0 0,0 0 0,-1 0 0,0 0 1,0 0-1,0 0 0,-1 0 0,0-1 0,0 1 0,0 1 0,-1-1 0,0 0 0,0 0 0,-4-7 0,5 12-110,1 0 0,-1 0 1,1 1-1,-1-1 0,0 0 0,1 1 1,-1-1-1,0 0 0,1 1 1,-1-1-1,0 1 0,0-1 0,0 1 1,0 0-1,1-1 0,-1 1 1,0 0-1,0-1 0,0 1 1,0 0-1,0 0 0,0 0 0,0 0 1,0 0-1,0 0 0,0 0 1,0 0-1,1 0 0,-1 1 0,0-1 1,0 0-1,0 1 0,0-1 1,0 0-1,0 1 0,1-1 0,-1 1 1,0-1-1,0 1 0,1 0 1,-2 0-1,-1 2-9,-1 0-1,1 0 1,-1 1 0,1-1-1,0 1 1,1-1-1,-4 6 1,-1 4-2,1 0-1,0 1 1,1 0-1,1 0 1,0 1-1,-2 18 1,4-24 2,1 1 0,1-1 1,0 1-1,0-1 0,1 1 1,0-1-1,1 1 0,-1-1 1,2 1-1,6 15 0,-3-10 0,2-1 1,17 27-1,-22-37 0,0 0 0,1 0 1,-1 0-1,1 0 0,0-1 0,0 1 0,0-1 0,1 0 0,-1 0 0,1 0 1,0-1-1,9 4 0,-10-6-365,1 0 0,-1 0 0,1 0 0,-1 0 0,1-1 0,-1 1 0,1-1 0,-1-1 0,0 1 0,1 0 0,-1-1 0,0 0 1,0 0-1,6-4 0,1-2-1060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5977,'19'4'3674,"-13"-2"-3562,1 1-1,-1 0 0,0 1 0,0-1 1,0 1-1,0 0 0,0 1 0,-1 0 1,0 0-1,0 0 0,5 6 0,8 12 79,18 32-1,-34-52-180,5 8 23,0 1 0,-1 0 0,0 0 0,8 27 0,-13-37-27,-1 1 0,1-1-1,0 1 1,-1-1 0,1 1 0,-1 0 0,0-1-1,0 1 1,0 0 0,0 0 0,-1-1-1,1 1 1,-1-1 0,1 1 0,-1 0 0,0-1-1,0 1 1,0-1 0,0 0 0,0 1-1,-1-1 1,1 0 0,-1 0 0,0 1 0,1-1-1,-1-1 1,0 1 0,0 0 0,0 0-1,-1-1 1,1 1 0,-4 1 0,5-2 0,0-1 0,0 1-1,0-1 1,0 0 0,0 1 0,0-1 0,-1 0 0,1 1-1,0-1 1,0 0 0,0 0 0,0 0 0,-1 0 0,1 0 0,0 0-1,0-1 1,0 1 0,0 0 0,-1-1 0,1 1 0,0 0 0,-1-2-1,0 1 2,1 0-1,0 0 0,-1-1 0,1 1 0,0-1 1,-1 1-1,1-1 0,0 0 0,0 1 1,1-1-1,-1 0 0,-1-2 0,-1-8 12,0 1-1,1-1 1,-2-20 0,3 20-4,-3-23 3,1-1 1,1 0 0,2 0 0,2 0 0,10-55 0,-11 85-49,0 0 1,1 1-1,0-1 0,0 1 1,1-1-1,-1 1 0,1 0 0,0 0 1,1 0-1,6-8 0,-7 11-426,-1 0 0,1-1 0,0 1 0,0 1 0,0-1 0,0 0 0,5-1 0,4-1-876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5753,'7'91'6248,"43"176"-6174,-50-264-96,3 10-178,1 0 1,0 0-1,1-1 1,7 15 0,-8-22-1710,0-2 748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5641,'17'-6'547,"0"-1"1,0 0-1,-1-2 0,-1 1 0,17-13 1,12-6 94,150-80 773,-192 106-1367,-11 5-26,-12 9 7,20-13-29,0 1 1,0 0-1,-1 0 1,1 0-1,0 0 0,0 0 1,0 0-1,0 0 0,1 0 1,-1 0-1,0 1 0,0-1 1,1 0-1,-1 0 1,1 1-1,-1-1 0,1 0 1,-1 1-1,1-1 0,0 1 1,0-1-1,0 0 0,-1 1 1,2 1-1,0 1-2,0-1 1,1 1-1,-1-1 0,1 0 0,0 0 1,0 0-1,0 0 0,4 5 0,23 25-23,-17-20 48,-1 0 0,0 1 0,-1 0 0,16 29 1,-24-38-16,0-1 0,-1 1 1,1-1-1,-1 1 0,0 0 1,-1 0-1,1-1 1,-1 1-1,1 0 0,-2 0 1,1 0-1,0 0 0,-1-1 1,0 1-1,0 0 0,0-1 1,-1 1-1,0 0 1,0-1-1,0 0 0,0 1 1,-5 5-1,0-1-38,5-7-259,0 0 0,0 0 1,1 1-1,-1-1 0,0 0 0,1 1 0,-3 4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5257,'16'0'1575,"-1"0"1,29 5-1,-39-3-1442,1-1 1,0 1-1,0 0 0,-1 1 0,1-1 1,-1 1-1,0 0 0,1 1 1,-2-1-1,7 6 0,-2 0-82,-1 0 0,0 1 1,-1 0-1,0 0 0,-1 1 0,0 0 0,0 0 0,-1 0 0,-1 1 1,0-1-1,0 1 0,-2 0 0,4 21 0,-3-7-33,-2 0 1,0 0-1,-1 0 0,-2 0 0,-7 38 1,4-40-59,-1 0 1,-1-1 0,-15 32-1,14-38-1121,-1 0-1,-17 23 1,11-23-182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7610,'0'-3'117,"0"-1"0,1 1 0,0-1 1,0 1-1,0-1 0,0 1 1,0-1-1,1 1 0,-1 0 0,1 0 1,0 0-1,0 0 0,0 0 0,0 0 1,1 0-1,-1 1 0,1-1 1,-1 1-1,1 0 0,0 0 0,0 0 1,0 0-1,0 0 0,1 0 0,-1 1 1,0 0-1,7-2 0,-5 2-107,1 0 1,-1 1-1,0 0 0,0 0 0,0 0 0,0 0 1,0 1-1,1 0 0,-1 0 0,0 1 0,-1-1 1,1 1-1,0 0 0,0 0 0,-1 1 0,1-1 0,-1 1 1,0 0-1,5 4 0,-2-1-3,-1 0 0,0 0 0,0 1 0,0 0 0,-1 0 0,1 0 0,-2 1 0,1-1 0,5 17 0,-8-20-1,-1 1 0,0-1 1,0 1-1,0-1 0,-1 1 0,1 0 1,-1-1-1,-1 1 0,1 0 1,0-1-1,-1 1 0,0 0 0,0-1 1,-1 1-1,1-1 0,-1 0 0,0 1 1,0-1-1,0 0 0,-4 4 0,-11 10 12,15-16-17,-1 0-1,1 0 1,0 0-1,0 1 1,0-1 0,0 1-1,0-1 1,0 1-1,1-1 1,-3 5-1,4-6-2,1-1 0,-1 1 0,0-1 0,0 1 0,0-1 0,0 1 0,0-1 0,1 1 0,-1-1 0,0 1 0,0-1 0,1 1 0,-1-1 0,0 0 0,1 1-1,-1-1 1,0 1 0,1-1 0,-1 0 0,1 1 0,-1-1 0,1 0 0,-1 0 0,1 1 0,-1-1 0,1 0 0,-1 0 0,1 0 0,-1 1 0,1-1 0,0 0 0,22 5 10,-17-4-5,11 3 17,0 1 1,0 1-1,-1 1 1,0 0-1,0 1 1,-1 1-1,25 18 0,-33-21 10,0 0-1,-1 1 0,0-1 0,0 1 0,0 0 1,-1 0-1,7 12 0,-10-14-9,1 1 1,-1-1-1,0 0 1,-1 1-1,1-1 1,-1 1-1,0 0 0,-1-1 1,1 1-1,-1 0 1,0-1-1,-2 11 1,1-13-15,0 0 1,0 0 0,0 0 0,-1 0 0,1 0 0,-1-1 0,0 1 0,0 0 0,0-1 0,0 1 0,0-1 0,0 0 0,-1 0-1,1 0 1,-1 0 0,0 0 0,-4 2 0,0 0 1,-1 0 1,0-1-1,0 1 1,0-2-1,-13 4 0,-9 0 65,-47 2 1,66-8-636,0 1-1,0-2 1,0 0 0,0 0 0,0-1 0,0-1 0,-18-5 0,13 0-728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5249,'-20'-1'538,"0"2"1,-1 0-1,1 2 0,-23 5 0,34-5-429,0 0-1,1 0 0,-1 1 0,1 0 0,-1 0 0,1 1 0,1 1 0,-1-1 1,1 1-1,0 0 0,-8 10 0,-2 3 34,2 1-1,1 0 1,0 1-1,1 1 1,-11 26 0,10-14-57,2 0 1,-17 69 0,25-76-66,0-1 1,2 0-1,1 1 0,2-1 1,0 1-1,8 43 1,-2-39-21,0 0 0,2 0 0,1-1 0,2 0 1,18 34-1,-21-50-13,0 0 1,1-1-1,0 0 1,1 0-1,1-1 1,0-1-1,0 0 0,1 0 1,0-2-1,1 1 1,0-2-1,1 0 1,0 0-1,0-2 1,0 0-1,1 0 0,0-2 1,18 4-1,-13-4-24,1-1 0,0-1 0,0-1 0,-1-1 0,1-1 0,0 0 0,0-2 0,0-1 0,-1 0 0,0-2 0,0 0 0,0-2-1,25-12 1,-29 10 42,0-1 0,-1 0-1,0-1 1,-1-1-1,-1 0 1,0-1-1,14-18 1,-13 12 181,-1 1-1,0-2 1,-2 0 0,-1 0 0,13-33-1,-19 40-93,-2 0 0,0-1 0,0 1 0,-2-1-1,0 1 1,0-1 0,-1 1 0,-1-1 0,-1 0-1,-4-21 1,-3 0 43,-1 1 0,-29-67 0,29 80-84,0 1 0,-2 0 1,0 1-1,-2 1 0,0 0 0,-1 0 0,-31-29 0,33 37-32,0 1-1,-1-1 1,0 2-1,-1 0 1,0 1 0,0 1-1,-1 0 1,0 1 0,0 0-1,-1 2 1,-25-5-1,15 5 0,-1 1-1,1 2 0,-33 2 0,50-1-146,0 1 1,0 1 0,1 0-1,-1 0 1,0 1 0,1 0-1,0 0 1,0 1 0,0 1-1,0-1 1,1 1-1,-13 9 1,21-13 97,-2 0-140,1 1 0,-1-1 0,1 1-1,-1-1 1,1 1 0,0-1-1,-1 1 1,1 0 0,0 0-1,-1 2 1,0 9-497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9 7914,'-8'-2'198,"0"0"0,0 0-1,-1 1 1,1 0 0,0 1 0,0 0 0,0 0 0,0 1 0,-1 0 0,1 0 0,-11 4 0,7-1-83,-1 1 0,1 0 1,1 0-1,-1 2 1,1-1-1,-18 15 0,13-8-89,1 1-1,0 0 1,1 2 0,1-1-1,0 2 1,1-1-1,1 2 1,-17 35-1,22-40-21,1 0-1,0 1 0,2-1 0,-1 1 0,2 0 0,0 0 0,0 1 1,2-1-1,-1 0 0,2 0 0,0 0 0,5 24 0,-4-28-1,1-1-1,1 1 0,-1-1 1,1 0-1,1-1 1,0 1-1,0-1 0,0 0 1,1 0-1,0 0 0,1-1 1,0 0-1,0 0 0,1-1 1,-1 0-1,1 0 0,0-1 1,1 0-1,11 5 0,-4-4-230,-1 0 0,1-1-1,0 0 1,0-2 0,1 0-1,27 2 1,1-7-438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8658,'3'6'369,"0"0"1,0 0 0,-1 0-1,0 0 1,0 0-1,-1 0 1,0 1-1,1 8 1,8 76-739,-8-75 597,-1 3-270,1 2 116,7 36-1,-8-52-152,0 0 0,0-1 0,1 1 0,0 0 1,0-1-1,0 1 0,0-1 0,1 0 0,0 0 0,-1 0 0,2 0 0,-1 0 1,4 3-1,3-1-876,-2-5 372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8154,'-9'0'472,"3"2"224,1 2-496,7 7-168,4 0-136,6 1-1680,3-2 1272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42 331 5545,'-9'-26'295,"1"5"283,1 1 0,2-2 0,-7-39 1,11 55-496,1 0 0,0 0 1,0 0-1,1 0 0,-1 0 1,1 0-1,1 0 0,-1 1 1,1-1-1,0 0 0,0 1 1,0-1-1,1 1 0,0 0 1,0 0-1,0 0 0,1 0 1,0 1-1,4-5 0,1 1-7,0 1-1,0 1 1,1-1-1,-1 2 1,1-1 0,1 1-1,-1 1 1,1 0-1,-1 1 1,1 0-1,0 0 1,1 1-1,-1 0 1,0 1-1,0 1 1,16 0-1,-19 0-68,0 1 1,1 0-1,-1 0 0,0 1 0,0 0 0,0 0 0,0 1 0,0 0 1,-1 0-1,1 1 0,-1 0 0,0 0 0,0 1 0,0 0 1,-1 0-1,0 1 0,0-1 0,0 1 0,-1 1 0,1-1 0,-2 1 1,8 12-1,-6-7-1,-2 0 1,1 1-1,-2-1 0,0 1 1,0-1-1,-1 1 1,0 0-1,-2 0 1,1 0-1,-1 0 0,-1 0 1,-1 0-1,1 0 1,-2-1-1,0 1 1,0-1-1,-2 1 0,1-1 1,-1 0-1,-1-1 1,0 1-1,-1-1 1,0 0-1,-1-1 0,0 1 1,0-2-1,-19 17 1,12-13-7,-2-2 1,-18 12 0,28-19-2,1-1 1,-1 0-1,0 0 1,0 0-1,0-1 1,0 0-1,0-1 1,0 1 0,-9-1-1,15-1 2,1 0 0,-1 0 0,1 0 0,0 0 0,-1 0 0,1 0 0,-1 0 0,1 0 0,-1 0 0,1 0-1,-1-1 1,1 1 0,0 0 0,-1 0 0,1-1 0,-1 1 0,1 0 0,0-1 0,-1 1 0,1 0 0,0-1 0,-1 1 0,1 0 0,0-1 0,0 1 0,-1-1 0,1 1-1,0-1 1,0 1 0,0 0 0,0-1 0,0 1 0,-1-1 0,1 1 0,0-1 0,0 1 0,0-1 0,0 1 0,0-1 0,1 1 0,-1-1 0,0 1 0,0-1 0,0 1-1,0 0 1,0-1 0,1 1 0,-1-1 0,0 1 0,0-1 0,1 1 0,-1-1 0,1-1-1,0-1-1,1 1 1,-1-1-1,1 1 1,-1-1 0,1 1-1,3-3 1,-1 2 7,1 0 1,0 1 0,0-1-1,0 1 1,0 0 0,1 1-1,-1-1 1,0 1 0,1 0-1,-1 1 1,1-1 0,-1 1-1,1 0 1,-1 0 0,1 1-1,-1 0 1,1 0 0,8 2-1,8 4 48,0 0 0,0 1-1,21 12 1,-28-13-42,-1 1 0,0 0 0,-1 1-1,1 0 1,-2 1 0,1 1 0,-2 0 0,13 15 0,4 5 1,13 16-3227,-36-41 2154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3 177 7666,'-2'-20'2676,"3"17"-1638,5 12-980,27 82 22,-24-63-62,23 48 0,-26-64-13,0 0-1,2 0 0,-1-1 1,1 0-1,1-1 0,0 0 1,1 0-1,0 0 0,13 8 1,-18-14-2,1-1 0,0 1 0,0-1-1,0-1 1,0 1 0,1-1 0,-1 0 0,1 0 0,-1-1 0,1 0 0,-1 0 0,1-1 0,0 0 0,0 0 0,-1 0 0,1-1 0,0 0 0,-1 0 0,1-1 0,9-3 0,-8 2 20,0-1 0,0 0 0,0-1 0,0 1 0,-1-2 0,0 1 0,0-1 0,0 0 0,-1 0 0,0 0 0,0-1 0,-1 0 0,1-1 0,-2 1 0,1-1 0,-1 0 0,0 0 0,-1 0 0,1 0 0,-2-1 0,1 0 0,-1 1 0,-1-1 0,0 0 0,0 0 0,0 0 0,-1 0 0,-1 0 0,1 0 0,-1 1 0,-3-10 0,-9-49 19,-4-16-17,15 73-24,-2 0 1,1 0-1,-1 1 1,0-1-1,-12-16 1,2 9 11,13 16-32,0 0 0,0 0 1,0 0-1,1 1 0,-1-1 0,0 0 1,0 1-1,0-1 0,0 0 1,0 1-1,0-1 0,-1 1 0,1 0 1,0-1-1,0 1 0,0 0 1,-2-1-1,1 2-103,1 0 0,1 0 0,-1 1-1,0-1 1,0 0 0,0 0 0,1 0 0,-1 1 0,0-1 0,1 0 0,-1 1-1,1-1 1,0 1 0,-1-1 0,1 1 0,0-1 0,0 0 0,0 1 0,0-1-1,0 3 1,0 12-579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5913,'1'-5'580,"0"0"0,1 1-1,-1-1 1,1 0 0,1 1-1,-1 0 1,1-1 0,2-3-1,-3 40 390,1 51-928,3-1 0,24 116 1,-29-192-209,8 28-44,-9-32 15,1 0 0,-1-1-1,1 1 1,0 0-1,0 0 1,0-1 0,0 1-1,0-1 1,0 1-1,1-1 1,-1 1-1,0-1 1,1 0 0,1 2-1,8 0-1092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8834,'0'-5'84,"1"0"1,-1 1-1,1-1 1,0 0 0,1 1-1,-1-1 1,1 1-1,0-1 1,0 1-1,0 0 1,0 0-1,1 0 1,0 0-1,0 0 1,0 1-1,0-1 1,1 1-1,-1 0 1,1 0-1,0 0 1,0 0 0,0 1-1,0 0 1,0 0-1,0 0 1,1 0-1,-1 0 1,1 1-1,-1 0 1,1 0-1,0 0 1,7 0-1,-1 1-45,1 0-1,-1 0 1,0 1-1,0 1 0,0 0 1,0 0-1,0 1 1,0 0-1,-1 1 0,1 1 1,-1-1-1,18 13 1,-7-3-34,-2 1 0,0 1 0,-1 1 0,0 1 0,-2 0 1,0 1-1,25 40 0,-33-46 4,-1 1 1,0-1-1,-1 1 0,-1 1 1,0-1-1,-1 1 0,-1-1 1,0 1-1,-1 0 0,0 1 1,-1-1-1,-1 0 0,-1 0 1,-2 16-1,1-21-2,-1 0 0,1-1 0,-2 0 0,1 1 0,-2-1-1,1-1 1,-1 1 0,0-1 0,-1 1 0,0-1 0,0-1 0,-12 11 0,6-6-69,-1-1 1,-1-1-1,0 0 0,0-1 1,-1-1-1,-21 10 1,32-16-106,0 0 1,1-1 0,-1 1 0,0-1 0,0 0 0,0 0 0,0 0-1,0-1 1,0 1 0,-1-1 0,1 0 0,0 0 0,0-1 0,0 1-1,0-1 1,0 0 0,0 0 0,-7-3 0,-3-4-646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0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8 6417,'-5'-1'193,"0"-1"-1,0 1 0,1 0 0,-1 0 0,0 0 0,0 1 0,0-1 0,0 1 1,0 0-1,0 1 0,0-1 0,0 1 0,0 0 0,0 1 0,0-1 1,-8 4-1,-7 4-11,0 1 0,-26 16 0,40-22-58,-14 9-17,0 1-1,1 1 1,0 1 0,1 0-1,1 2 1,1 0-1,0 1 1,1 0 0,1 1-1,1 1 1,-18 38-1,24-43-82,1 1-1,0-1 1,1 1-1,1 1 1,0-1-1,2 0 1,0 1-1,1 0 1,0-1-1,2 1 1,0 0-1,1-1 1,0 1-1,2-1 1,0 1-1,12 30 1,-10-36-27,-1 0-1,2 0 1,0-1 0,0 0 0,1 0-1,0-1 1,1 0 0,0-1 0,0 1-1,1-2 1,0 1 0,1-2 0,0 1-1,0-1 1,1-1 0,21 9-1,-21-11-392,-1-1-1,2 0 0,-1 0 1,0-1-1,0-1 0,21 0 0,0-2-663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4249,'6'5'4934,"-1"7"-3536,0 17-1932,-4-24 995,2 41-187,-1 1 1,-5 53 0,1-5-165,2-95-107,0 0-1,0 0 0,0-1 0,0 1 0,0 0 0,0 0 0,0 0 1,0 0-1,0 0 0,0-1 0,0 1 0,0 0 0,0 0 0,0 0 1,1 0-1,-1 0 0,0 0 0,0 0 0,0 0 0,0-1 0,0 1 1,0 0-1,1 0 0,-1 0 0,0 0 0,0 0 0,0 0 0,0 0 1,0 0-1,1 0 0,-1 0 0,0 0 0,0 0 0,0 0 1,0 0-1,0 0 0,1 0 0,-1 0 0,0 0 0,0 0 0,0 0 1,0 0-1,0 0 0,1 0 0,-1 0 0,0 0 0,0 1 0,0-1 1,0 0-1,0 0 0,0 0 0,1 0 0,-1 0 0,0 0 0,0 0 1,0 1-1,0-1 0,0 0 0,0 0 0,0 0 0,0 0 0,0 0 1,0 1-1,0-1 0,0 0 0,0 0 0,0 0 0,0 0 0,0 1 1,7-13 88,-7 10-211,0 0 0,0 1 0,0-1 0,0 0 0,0 0 0,1 1 0,-1-1 0,0 0 0,1 1 0,-1-1 0,1 0 0,0 1-1,0-1 1,-1 1 0,3-3 0,2-2-2819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 5257,'-5'-8'566,"3"4"-161,0 0 0,-1 0 0,1 0-1,-1 1 1,0-1 0,0 0 0,0 1 0,0 0 0,-1 0-1,1 0 1,-5-3 0,8 7-391,0-1 0,-1 0-1,1 0 1,0 0 0,0 0 0,0 0 0,-1 0-1,1 0 1,0 1 0,0-1 0,0 0 0,-1 0 0,1 0-1,0 0 1,0 0 0,0 1 0,0-1 0,0 0-1,0 0 1,-1 0 0,1 1 0,0-1 0,0 0 0,0 0-1,0 1 1,0-1 0,0 0 0,0 0 0,0 0-1,0 1 1,0-1 0,0 0 0,0 0 0,0 1 0,0-1-1,0 0 1,0 0 0,0 0 0,1 1 0,-1-1-1,0 0 1,0 0 0,0 0 0,0 1 0,3 12 60,71 164 358,-46-89-400,27 140-1,-54-221-127,-1-4-120,0 0 0,1-1 0,-1 1-1,1 0 1,0 0 0,0 0-1,0 0 1,0-1 0,0 1-1,0-1 1,1 1 0,2 3 0,1-7-811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7554,'0'-3'99,"0"-1"1,0 1-1,1 0 1,-1 0-1,0 0 1,1 0 0,0 0-1,0 0 1,0 0-1,0 0 1,0 0-1,1 1 1,-1-1-1,1 0 1,0 1 0,-1-1-1,1 1 1,0-1-1,1 1 1,-1 0-1,0 0 1,6-3-1,4-4 140,1 1-1,1 1 0,20-8 0,-27 12-132,16-8-2,1 2 1,0 1-1,1 0 0,0 2 0,0 1 0,0 1 1,1 1-1,40 1 0,-61 2-104,0 1 0,0-1 0,0 1 1,0 0-1,-1 0 0,1 1 0,-1-1 0,1 1 1,-1 0-1,1 0 0,-1 1 0,0 0 0,0-1 1,7 7-1,-9-6 0,1 1 1,-1-1-1,1 0 1,-1 1 0,0 0-1,-1-1 1,1 1-1,-1 0 1,1 0-1,-1 0 1,0 0-1,0 0 1,-1 0-1,1 0 1,-1 0 0,0 0-1,0 0 1,-1 4-1,-1 6 10,0-2-1,-1 1 1,0 0 0,-1 0-1,0-1 1,-1 0 0,-1 0-1,0 0 1,-9 13 0,-9 9-58,-44 47 1,45-55-41,7-4-171,16-22 256,0 0-1,0 1 0,0-1 1,0 0-1,0 0 1,0 0-1,0 0 1,0 0-1,0 0 1,0 0-1,0 1 0,0-1 1,0 0-1,0 0 1,0 0-1,0 0 1,0 0-1,0 0 0,0 0 1,0 1-1,0-1 1,0 0-1,0 0 1,0 0-1,1 0 1,-1 0-1,0 0 0,0 0 1,0 0-1,0 0 1,0 1-1,0-1 1,0 0-1,0 0 0,0 0 1,1 0-1,-1 0 1,0 0-1,0 0 1,0 0-1,0 0 0,0 0 1,0 0-1,0 0 1,1 0-1,-1 0 1,0 0-1,0 0 1,0 0-1,0 0 0,0 0 1,16-5-30,-10 3 34,0 0 1,0 1-1,0-1 0,1 1 0,-1 0 0,0 1 0,1 0 0,-1 0 0,1 0 0,-1 1 0,0 0 0,1 0 0,10 3 0,-10-1 20,0-1 0,1 1-1,-1 1 1,0-1-1,0 1 1,-1 0-1,1 1 1,-1 0 0,0 0-1,10 11 1,-9-8 24,0 1 0,-1 0 0,0 0 0,-1 0 1,0 0-1,0 1 0,-1 0 0,-1 0 0,5 19 1,-7-25-36,-1 0 0,1 1 0,-1-1 0,0 1 0,0-1 0,0 1 1,-1-1-1,0 0 0,0 1 0,0-1 0,0 0 0,-1 0 0,1 1 0,-1-1 1,0 0-1,0-1 0,-1 1 0,1 0 0,-1-1 0,0 1 0,0-1 1,0 0-1,0 0 0,-1 0 0,1 0 0,-5 2 0,-1 0 2,1 0 0,-2-1 1,1 0-1,0-1 0,-1 0 0,1 0 0,-1-1 0,0-1 0,0 1 0,0-2 0,-12 1 0,10-1-72,-1-1 0,0-1-1,0 1 1,0-2 0,1 0 0,-1 0-1,1-1 1,-14-7 0,21 9-110,0-1 1,0 1-1,0-1 1,1 0-1,-1 0 1,1 0-1,0-1 1,0 1-1,0-1 1,1 0-1,-1 0 1,1-1-1,0 1 1,0-1-1,0 0 1,1 1-1,0-1 1,0 0-1,0 0 1,-2-7-1,2-13-680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93 6113,'-20'-4'2145,"12"2"-1693,0 1 0,1 0 1,-1 0-1,0 0 0,-12 1 0,18 0-436,1 1 0,-1-1 0,0 0-1,0 1 1,0 0 0,1-1 0,-1 1-1,0 0 1,1 0 0,-1 0-1,1 0 1,-1 0 0,1 0 0,-1 0-1,1 1 1,0-1 0,0 0 0,-1 1-1,1-1 1,0 1 0,0-1 0,0 1-1,1 0 1,-1-1 0,0 1 0,1 0-1,-1 0 1,0 2 0,-1 7-14,1 0 0,0 0 1,1 0-1,0 0 0,0 0 0,1 0 1,1 0-1,0-1 0,6 20 0,-4-16 2,1-1 0,1 0 0,0 0 0,0-1 0,2 0 0,-1 0 0,12 13 0,-13-19-1,0 0 0,0-1-1,0 1 1,1-1-1,-1-1 1,1 1-1,0-1 1,1-1-1,-1 1 1,1-1-1,0 0 1,-1-1-1,1 0 1,0 0-1,0-1 1,1 0 0,-1 0-1,0-1 1,0 0-1,0 0 1,1-1-1,9-2 1,-7 1 39,1-1 1,-1 0-1,0-1 1,0-1-1,0 1 1,-1-1 0,0-1-1,0 0 1,0-1-1,-1 0 1,0 0-1,0-1 1,0 0-1,-1 0 1,8-12-1,-13 16 2,0 0-1,-1-1 1,1 1-1,-1-1 1,0 1-1,0-1 1,0 0-1,-1 0 1,0 0-1,0 0 1,0 0-1,-1 0 1,1 0-1,-1 0 1,-1-7 0,0 5-16,0 0 1,-1-1-1,0 1 1,-1 0-1,1 0 1,-2 0-1,1 0 1,0 1-1,-8-10 1,0 2-19,0 1-1,-1 0 1,-1 0-1,0 2 1,0-1 0,-2 2-1,1 0 1,-19-10 0,19 14-12,1 0 0,-1 0 1,0 1-1,0 1 0,-22-4 1,27 7-197,0 0-1,1 0 1,-1 1 0,0 0 0,0 1 0,0-1-1,1 2 1,-1-1 0,1 1 0,-14 5 0,8 1-1584,6-1 722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61 6225,'-2'0'182,"0"0"-1,1 0 1,-1 0-1,0 0 1,1 1-1,-1-1 1,1 1-1,-1-1 1,1 1-1,-1 0 1,1-1-1,-1 1 0,1 0 1,-1 0-1,1 0 1,0 0-1,0 0 1,-1 0-1,0 2 1,0 0-112,0 0 0,0 0 0,1 0 1,-1 0-1,1 0 0,0 0 0,-1 1 1,0 5-1,0 4-131,0 1-1,1 0 1,2 21 0,0-15 75,0-2-1,2 1 0,0 0 1,1 0-1,1-1 1,10 27-1,-12-39 0,0 0-1,0 0 1,1-1-1,-1 1 1,1-1-1,0 0 1,0 0-1,1-1 1,10 9-1,-12-10 8,1-1 0,0 0 0,0 0 0,0 0-1,0-1 1,0 1 0,1-1 0,-1 0 0,0 0 0,1-1-1,-1 1 1,0-1 0,1 0 0,-1 0 0,1 0-1,4-2 1,-2 1 27,0 0 0,-1 0 0,1-1 0,-1 0 0,1-1 0,-1 1 0,0-1 0,0 0 0,0-1 0,0 1 0,0-1 0,-1 0-1,5-6 1,-6 7-7,-2-1-1,1 0 0,0 0 1,-1 0-1,1 0 1,-1-1-1,-1 1 0,1 0 1,0-1-1,-1 0 0,0 1 1,0-1-1,0 0 0,-1 0 1,0 1-1,0-1 1,0 0-1,0 0 0,-2-7 1,-1-1-13,0 1-1,-1-1 1,0 1 0,-1 0 0,-1 0 0,0 0 0,0 1 0,-1 0 0,-10-13 0,-12-11 2,-42-40 0,59 64-30,9 8 11,0 0 1,-1 0-1,1 1 0,-1-1 0,0 1 0,0 0 0,0 0 0,0 0 1,0 1-1,-6-2 0,9 2-105,0 1 1,0 0-1,0 0 0,0 0 1,-1 0-1,1 0 1,0 0-1,0 0 0,0 0 1,0 0-1,0 0 1,-1 1-1,1-1 0,0 0 1,0 1-1,0-1 0,0 1 1,0-1-1,0 1 1,0 0-1,0-1 0,0 1 1,0 0-1,1 0 1,-1-1-1,0 1 0,0 0 1,1 0-1,-1 0 0,1 0 1,-1 0-1,0 0 1,1 0-1,0 0 0,-1 0 1,1 0-1,0 1 1,-1-1-1,1 0 0,0 0 1,0 0-1,0 0 0,0 2 1,0 6-1046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9 387 10346,'-6'-15'726,"3"19"-497,6 28-321,27 133 148,-24-182-124,11-117 88,-14 96 15,15-76 1,-18 113-40,0-1 0,1 1-1,-1-1 1,0 1 0,1 0 0,-1-1 0,1 1 0,-1 0 0,1-1 0,0 1 0,-1 0 0,1-1-1,0 1 1,0 0 0,0 0 0,0 0 0,0 0 0,0 0 0,0 0 0,0 0 0,1 0 0,-1 1 0,0-1-1,0 0 1,1 1 0,1-2 0,-1 3-5,0-1 1,0 0-1,0 1 0,0 0 1,0-1-1,0 1 0,0 0 0,0 0 1,0 0-1,-1 0 0,1 0 1,0 1-1,-1-1 0,1 0 1,-1 1-1,1-1 0,-1 1 0,2 2 1,14 16 1,-1 2 0,-1 0 1,-1 1-1,-1 0 0,-1 1 1,-1 0-1,-2 1 0,0 1 1,10 46-1,-21-70-295,-3-5 146,-3-6-54,5 4 140,0 0-1,1 0 1,-1 0 0,1 0 0,0 0-1,1-1 1,0 1 0,-2-10 0,-2-49-61,4 32 136,-1 11 12,-1-9 93,1 1-1,4-47 1,-1 70-78,-1-1 0,1 0 0,1 1 1,-1-1-1,1 1 0,0-1 0,0 1 0,1 0 1,0 0-1,0 0 0,1 0 0,-1 1 1,1-1-1,1 1 0,-1 0 0,1 0 1,5-5-1,-8 9-27,0-1-1,1 0 1,-1 1-1,0-1 1,1 1 0,-1-1-1,1 1 1,0 0 0,-1 0-1,1 1 1,0-1 0,0 0-1,0 1 1,-1 0 0,1 0-1,0-1 1,0 2 0,0-1-1,0 0 1,-1 1 0,1-1-1,0 1 1,0 0-1,-1 0 1,1 0 0,0 0-1,-1 0 1,1 0 0,-1 1-1,1-1 1,3 4 0,3 5 7,0-1 1,0 1 0,-1 1 0,0-1 0,9 19-1,-5-11-16,37 72 31,-32-57-59,30 45 0,-45-76-9,0 1 0,0 0 0,0-1 1,1 1-1,-1-1 0,1 1 0,-1-1 0,1 0 0,0 0 0,0 0 1,0-1-1,0 1 0,0-1 0,0 1 0,0-1 0,0 0 0,1-1 1,-1 1-1,4 0 0,-3-1-10,0 0 0,0-1 0,0 1 0,0-1-1,0 0 1,-1 0 0,1-1 0,0 1 0,-1-1 0,1 1 0,-1-1 0,0 0 0,1-1 0,-1 1-1,0-1 1,4-4 0,1-1 14,0-1-1,-1 0 0,0-1 0,-1 0 1,0 0-1,-1 0 0,1-1 0,-2 0 1,0 0-1,0 0 0,-1 0 0,0-1 1,-1 1-1,1-17 0,-2 4 269,0-1-1,-2 0 1,-1 0 0,0 1-1,-12-43 1,13 62-142,0 1 0,0-1 0,-1 0 0,0 1 0,0 0 1,0-1-1,0 1 0,-6-7 0,7 10-66,1 1 0,-1-1 0,0 0 0,1 1 0,-1-1 0,0 1-1,0-1 1,1 1 0,-1-1 0,0 1 0,0 0 0,0 0 0,0-1 0,0 1 0,1 0 0,-1 0 0,0 0-1,0 0 1,0 0 0,-1 0 0,0 0-20,1 1 0,-1-1 0,0 1-1,1 0 1,-1-1 0,1 1 0,-1 0 0,1 0-1,-1 0 1,1 0 0,0 1 0,-1-1 0,1 0 0,-1 2-1,-4 4-15,1 1 0,1-1 0,-1 1 0,1 0 0,0 0 0,1 0 0,0 1 0,1-1-1,-4 15 1,3 1-10,0-1-1,0 35 1,4-40 18,0-1-1,1 0 1,0 0 0,6 20-1,-6-31 5,0 0 0,0 1 0,0-1-1,1 0 1,-1-1 0,1 1 0,1 0-1,-1-1 1,1 0 0,0 0 0,0 0-1,1 0 1,0-1 0,7 6 0,-10-8-152,1-1 1,0 0 0,0 1-1,0-1 1,1-1 0,-1 1-1,0 0 1,0-1 0,0 0 0,1 0-1,-1 0 1,0 0 0,0 0-1,1 0 1,-1-1 0,0 0-1,0 0 1,5-1 0,8-4-833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9690,'0'-2'648,"0"-1"1057,-2 5-1177,2 4-144,0 8-176,0 7-64,3 8-64,2 5-32,3 2-24,2 2-8,1-1-8,1-3-8,2-4-208,0-6-160,-1-8-392,-2-6-569,-3-10 777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7570,'-1'1'2788,"-10"9"-1898,-175 122-226,124-92-623,22-14-50,40-26 8,0 0 1,0 0-1,0 0 0,0 0 1,-1 0-1,1 0 1,0 0-1,0 0 0,0 1 1,0-1-1,0 0 1,0 0-1,0 0 0,0 0 1,-1 0-1,1 0 0,0 1 1,0-1-1,0 0 1,0 0-1,0 0 0,0 0 1,0 1-1,0-1 1,0 0-1,0 0 0,0 0 1,0 0-1,0 0 0,0 1 1,0-1-1,0 0 1,0 0-1,0 0 0,0 0 1,0 1-1,0-1 1,0 0-1,1 0 0,-1 0 1,0 0-1,0 0 1,0 0-1,0 1 0,0-1 1,0 0-1,1 0 0,10 4-6,15-2 22,-25-2-14,8 1 5,0 0 0,1 0 0,-1 0 0,0 1 0,0 1 0,-1 0 0,1 0 0,-1 0 0,1 1 0,-1 1 0,0-1 0,8 7 0,-5-2 4,-1 0 0,0 1 0,0 1 1,-1-1-1,0 1 0,-1 1 0,9 16 1,-14-22-224,1 0 0,0-1 0,0 1 0,0-1 1,1 0-1,10 9 0,-9-9-370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 9250,'0'-5'302,"0"-2"897,2 10-50,6 13-794,38 61 596,49 77 7,-80-132-790,-1 2-1,-1 0 1,0 0-1,14 46 1,-24-60-145,0 0 0,-1 0 0,0-1 0,0 1 0,-1 1 0,-1-1 0,0 0 0,0 0 0,-1 0 0,0 0 0,-1 0 0,0 0 0,-1 0 0,0-1 0,0 1 0,-6 11 0,-1-6-13,0 0 0,0 0-1,-1-1 1,-1 0 0,-1-1 0,-15 12 0,5-6-454,-1-1-1,-49 29 0,70-46 291,1 1-97,-1-1-1,1 1 1,-1-1-1,0 1 1,1-1 0,-1 0-1,0 0 1,0 0-1,0-1 1,0 1 0,1-1-1,-1 1 1,0-1-1,0 0 1,-5 0-1,2-5-849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2203 5217,'5'1'300,"0"0"0,0 0-1,0 1 1,0-1 0,0 1 0,5 3-1,14 5-320,6-1 114,0-1 1,55 6 0,64-4 1079,-83-7-692,82 14 0,-85-3-472,-1 3 1,69 29-1,-129-45-6,1 0 0,-1 0 0,0 0 0,0 0 0,1 1 0,-1-1-1,0 1 1,0-1 0,0 1 0,1 2 0,0 0 479,-6-5-141,-12-12 25,8 6-309,0-1 0,1 0-1,-7-8 1,-9-25-20,-35-68 147,51 95-165,0-1 0,2 0 1,0 0-1,0 0 0,-2-30 0,-18-502-8,17 470 89,-24-109 0,27 167-45,-3-12 20,-4-56 1,9 62-65,1 11-10,0 0 0,2-24 0,-1 34-4,1 0 1,0 0-1,0 0 1,0 0 0,0 0-1,1 0 1,0 0-1,0 1 1,0-1-1,0 0 1,0 1-1,1 0 1,4-5 0,10-7-12,1 1 1,1 1 0,0 1 0,0 1 0,1 0 0,33-11-1,23-13-4,-26 8-17,1 3 1,1 1-1,88-24 0,-67 29 29,271-82 92,5-5-65,21-9-35,-56 13 163,0-1-26,70-20-43,-313 98-66,-45 14 13,30-6 0,-51 15-8,-2 0 59,-6 1-2260,-4 0 1605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6953,'-4'0'136,"5"2"-126,12 3-209,22 5-9,145 18 269,-124-22-5,-1 2-1,0 3 0,55 18 1,-102-26 24,0 0-1,0 1 1,0 0 0,0 0 0,0 1 0,-1 0-1,0 0 1,0 1 0,-1 0 0,9 9 0,-12-12 8,-1 0 1,0 0-1,0 1 1,0-1-1,0 1 1,-1 0-1,1 0 1,-1-1-1,0 1 1,0 0-1,0 0 0,0 0 1,-1 0-1,0 0 1,0 0-1,0 0 1,0 0-1,-1 0 1,1 0-1,-1 0 1,0 0-1,0 0 1,-1 0-1,-2 5 1,-57 113 284,7-17-337,-18 33 144,-19 46-2670,83-163 1600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66 8522,'-3'-11'848,"3"7"-187,2 8-274,8 8-600,237 255 406,-246-265-171,1-1-1,-1 0 1,0 0-1,1 1 1,-1-1-1,1 0 1,-1 0-1,1-1 1,0 1-1,-1 0 1,1-1-1,0 1 1,-1 0-1,1-1 1,0 0 0,2 1-1,-2-2 11,-1 1 0,0 0 0,0-1 0,0 1 0,1-1 0,-1 1 0,0-1 0,0 1-1,0-1 1,0 0 0,0 0 0,0 1 0,0-1 0,0 0 0,0 0 0,0 0 0,-1 0 0,1 0 0,0 0 0,-1-1 0,1 1 0,-1 0 0,1-1-1,1-1 17,7-15 65,0-1 1,-1 0-1,-1 0 0,-1 0 0,-1-1 0,6-36 1,-11 48-186,9-62 319,-8 63-505,1-1 1,0 0-1,0 1 0,1 0 1,0 0-1,7-14 0,-2 13-1559,2 4 678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9114,'0'0'1536,"-2"3"-1192,2 3-184,2 11-184,2 4-16,2 15 40,3 0 16,0 1 8,1-2 8,3-8-304,1-4-536,3-12 480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8418,'0'0'304,"-2"-3"-240,2 1-112,5 1-152,1-3-8,8 4-400,1 0 464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1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101 203 6545,'4'-13'412,"0"0"0,0 0 0,-1-1 0,-1 1 0,0-1 0,-1 1 0,-1-1 0,0 0 0,0 1 0,-5-25 0,4 37-392,1-1-1,-1 0 1,1 1-1,-1-1 1,1 0-1,-1 1 1,0-1-1,0 1 1,0-1-1,0 1 1,0-1 0,0 1-1,0 0 1,0-1-1,-1 1 1,1 0-1,0 0 1,-2-1-1,1 1-12,1 1 0,0 0 0,-1-1-1,1 1 1,-1 0 0,1 0-1,0 0 1,-1 0 0,1 0-1,-1 0 1,1 0 0,0 0 0,-1 0-1,1 1 1,0-1 0,-1 1-1,-1 0 1,-2 2-6,1-1-1,0 1 1,0 0-1,0 0 1,0 0 0,0 1-1,1-1 1,-1 1-1,1 0 1,0 0-1,-3 6 1,2-2-6,1 1 0,0-1 0,0 1 0,1 0 0,0 0 0,0 0 0,1 0 1,0 0-1,1 0 0,0 1 0,0-1 0,1 0 0,3 13 0,2 7-11,2 1 0,20 48-1,-24-67 35,1 0 0,0 0-1,1-1 1,0 0 0,1 0-1,9 10 1,-14-17-82,0-1 1,0 1-1,0-1 0,1 0 1,-1 0-1,1 0 0,0 0 1,-1 0-1,1-1 0,0 1 1,0-1-1,0 0 0,0 0 1,0 0-1,0 0 0,1 0 1,-1-1-1,0 0 0,0 1 1,0-1-1,1 0 0,-1 0 1,0-1-1,0 1 0,0-1 1,1 0-1,3-1 0,6-4-565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4977,'0'17'12,"1"0"1,1-1-1,0 1 0,1 0 0,0-1 0,2 1 1,0-1-1,0 0 0,2 0 0,0-1 1,14 23-1,-18-35 14,-1 0 0,1 0 0,0-1 1,0 1-1,0-1 0,0 1 0,0-1 1,0 0-1,0 0 0,1-1 0,-1 1 1,1-1-1,-1 1 0,1-1 0,0 0 1,0-1-1,-1 1 0,1-1 0,0 1 1,0-1-1,0 0 0,-1 0 0,1-1 1,0 1-1,0-1 0,-1 0 0,8-2 1,-5 0 9,1 1 0,-1-1 0,0 0 0,1 0 0,-2-1 0,1 0 0,0 0 0,-1 0 0,1-1 0,-1 0 0,0 0 0,-1 0 0,1-1 0,5-8 0,-5 2 108,0 0 0,-1 0 0,0-1-1,-1 1 1,0-1 0,-1 0 0,0 0 0,-1 0 0,-1 0 0,0 0 0,0 0 0,-2 0 0,1 1 0,-2-1 0,-3-13 0,2 17 535,2 13-632,3 16-230,6-3 139,0 0 1,0-1 0,2 0 0,0 0 0,14 18-1,-15-23 40,0-1-1,1 0 0,1-1 0,-1 0 1,1 0-1,1-1 0,22 13 0,-30-19 13,0 0 1,1-1-1,0 1 0,-1-1 0,1 0 0,0 0 1,-1 0-1,1 0 0,0-1 0,0 0 0,0 0 0,-1 0 1,1 0-1,0 0 0,0-1 0,0 1 0,-1-1 0,1 0 1,0-1-1,-1 1 0,1 0 0,-1-1 0,1 0 1,-1 0-1,0 0 0,0 0 0,0 0 0,0-1 0,0 0 1,3-3-1,-2 1 144,1-1 1,-1 0-1,0 0 1,0-1-1,-1 1 0,0-1 1,0 0-1,-1 0 1,1 1-1,-1-2 1,-1 1-1,0 0 1,0 0-1,0 0 0,-1-10 1,-2 0-79,0-1 1,-2 1-1,0 0 1,-1 0-1,-1 0 1,-1 0-1,0 1 1,-1 0-1,0 1 1,-1 0-1,-1 0 1,-1 1-1,0 0 1,-14-14-1,9 16-251,15 11 56,1 1 1,-1 0-1,1-1 0,-1 1 0,1 0 0,-1 0 0,1-1 1,-1 1-1,1 0 0,-1 0 0,0 0 0,1-1 1,-1 1-1,1 0 0,-1 0 0,0 0 0,1 0 0,-1 0 1,1 0-1,-1 1 0,0-1 0,1 0 0,-1 0 0,1 0 1,-1 0-1,0 1 0,-2 2-763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15 226 5225,'-7'4'1842,"-1"0"239,15-6-1208,5-4-858,0 0 0,-1-1 0,21-15-1,-4 3 20,1 0-48,-2-1 1,48-44-1,-29 11-3284,-34 38 2276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60 8730,'-5'49'1153,"-1"-2"-1093,2-1 0,2 0 0,2 1-1,10 80 1,-33-301 488,21 140-555,1 1 0,2-1 0,7-47 0,-8 77 0,1 0-1,0-1 0,0 1 0,1-1 1,-1 1-1,1 0 0,0 0 1,0 0-1,0 0 0,6-7 1,-7 10-3,1 0 0,-1 0 0,1-1 0,-1 1 0,0 1 0,1-1 0,0 0 0,-1 0 0,1 0 0,-1 1 0,1-1 0,0 1 0,0-1 0,-1 1 0,1 0 0,0 0 0,0 0 0,-1 0 0,1 0 0,0 0 0,0 0 0,-1 0 0,1 1 0,0-1 0,0 1 0,-1-1 0,1 1 0,-1 0 0,3 1 0,21 12-24,-1 1-1,0 2 0,-1 0 1,28 29-1,-4-6 38,-18-16-3,-1 3 1,-1 0-1,-1 1 1,25 38-1,-36-45 28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1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3497,'331'-120'354,"-310"114"296,-1-1-1,0-1 0,0 0 0,-1-2 0,-1 0 0,31-22 0,-48 31-632,0 0 1,0 1-1,0-1 0,0 0 0,0 1 0,0-1 0,0 0 1,0 1-1,0-1 0,0 1 0,0 0 0,0-1 1,0 1-1,0 0 0,0 0 0,1-1 0,-1 1 1,0 0-1,0 0 0,0 0 0,0 1 0,1-1 1,-1 0-1,0 0 0,0 1 0,0-1 0,0 0 1,0 1-1,0-1 0,0 1 0,0 0 0,0-1 1,0 1-1,0 0 0,0-1 0,0 1 0,0 0 1,-1 0-1,1 0 0,1 1 0,3 5-91,-1 0 0,1 1 0,-1-1 1,4 14-1,-3-10 181,6 13-46,14 32 178,-22-50-203,0-1-1,1 0 0,-1 0 0,1-1 0,0 1 0,0-1 0,8 7 0,-10-10-171,0 0 0,1 0 0,-1 0 0,0 0 0,0 0-1,1-1 1,-1 1 0,0-1 0,5 1 0,1-1-456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4009,'1'3'192,"2"1"104,3 4-144,4 4 72,3 5 136,4 10 360,1 2 240,2 11 129,2 0-121,-1 1-344,0 0-264,-1-4-232,-3 1-24,-6-6-40,-4-3-16,-4-5-168,-1-2-464,-4-4 368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1 882 1448,'103'-44'1375,"143"-42"0,-52 22 1271,-130 39-2337,2 4-1,124-24 1,-64 29-274,-18 2 193,112-28 1,-135 20 103,43-10-24,150-60 0,-39-28-88,-98 44 113,125-45 162,-205 94-457,-47 21-30,1 0 0,0 1 0,0 0 0,1 1 0,-1 1 0,1 1 0,-1 0 0,19 1 0,-44 10-1703,1-6 1088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3961,'18'-5'934,"0"1"0,0 0 1,1 1-1,-1 1 0,33 1 1,97 14-225,-42-3-303,-42-9-308,-46-2-5,1 1-1,0 1 0,-1 1 0,37 7 0,-54-9-76,1 1 0,0-1-1,0 1 1,0-1 0,0 1 0,-1 0 0,1 0-1,0 0 1,-1 0 0,1 0 0,-1 0-1,1 0 1,-1 0 0,0 1 0,1-1 0,-1 1-1,0-1 1,0 1 0,0-1 0,0 1-1,0 0 1,0-1 0,1 4 0,-2-2-1,0 0 0,0 0 1,0 0-1,-1 0 0,1 0 0,-1 0 1,1 0-1,-1 0 0,0-1 1,0 1-1,-1 0 0,1 0 0,0-1 1,-3 4-1,-64 93 113,49-75-119,1 1 0,2 0 0,0 1 0,-19 46 0,-2 46 302,34-103-984,0 1 0,0-1 1,2 1-1,0 0 0,2 28 0,2-32-658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5377,'0'-1'123,"0"0"1,0 0-1,0 0 0,0 0 1,0 0-1,0 0 0,1 0 1,-1 0-1,0 0 0,1 0 1,-1 0-1,1 0 0,-1 0 1,1 0-1,-1 0 0,1 1 0,-1-1 1,1 0-1,0 0 0,0 1 1,-1-1-1,1 0 0,0 1 1,0-1-1,0 1 0,0-1 1,0 1-1,-1-1 0,1 1 0,0 0 1,0-1-1,0 1 0,0 0 1,0 0-1,0 0 0,0 0 1,0 0-1,0 0 0,1 0 1,0 0-1,0 0-80,1 1 0,-1-1 0,1 1 0,-1-1-1,1 1 1,-1 0 0,0 0 0,1 0 0,-1 0 0,0 0 0,0 1 0,0-1 0,0 1-1,0 0 1,0-1 0,-1 1 0,3 2 0,56 91 286,17 25-269,-62-100 6,0 0-1,2 0 1,0-2-1,1 0 0,28 21 1,-45-38-26,0 0 0,1 0 0,-1 0 0,1 0 1,-1 0-1,1 0 0,-1-1 0,1 1 0,-1 0 0,1-1 1,0 1-1,0-1 0,-1 0 0,1 0 0,0 0 1,-1 1-1,1-1 0,0-1 0,2 1 0,-3-1-1,1 0 1,-1 0-1,0 0 0,1 0 0,-1 0 0,0-1 0,0 1 0,0 0 0,0-1 0,0 1 0,0-1 1,0 1-1,0-1 0,-1 1 0,1-1 0,0 1 0,-1-1 0,1 0 0,-1-2 0,5-22 16,-1-1-1,-1 1 0,-1-1 0,-2 1 1,-4-41-1,1 34-51,2 0 0,6-60 0,-3 83 8,0 1 0,0 0 1,6-14-1,-7 19-294,0 1 1,1 0 0,-1 0-1,1 0 1,0 1-1,0-1 1,0 0 0,0 1-1,1-1 1,-1 1-1,1 0 1,-1 0 0,5-3-1,-1 2-817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6257,'7'7'704,"0"0"129,1 8-137,-2 2 16,2 8-464,-4-1-96,2 0-64,0-2-16,0-4-24,0-4 0,1-5-104,-1-4-504,0-7 360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 6729,'-6'-6'785,"-1"-2"511,4 5-800,1 2-88,2-1-368,9 5-40,7 5-856,0-1-1433,7 1 1369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32 226 5393,'10'-10'600,"-1"0"0,-1-1 0,0 0 0,0 0 0,-1-1 0,10-20 0,-15 28-514,0 0-1,-1-1 1,1 1 0,-1-1-1,0 1 1,0-1-1,0 0 1,-1 0 0,1 1-1,-1-1 1,0 0 0,-1 0-1,1 1 1,-1-1-1,0 0 1,0 1 0,-1-1-1,1 1 1,-1-1 0,0 1-1,0 0 1,-3-5-1,4 7-73,0 1-1,0 0 1,0-1-1,0 1 0,0 0 1,0 0-1,0 0 0,0 0 1,0 0-1,0 0 1,-1 0-1,1 0 0,0 1 1,-1-1-1,1 0 0,-1 1 1,1-1-1,-1 1 1,1 0-1,-1-1 0,1 1 1,-1 0-1,1 0 0,-1 0 1,1 0-1,-1 0 0,1 0 1,-1 1-1,1-1 1,-1 0-1,1 1 0,-1-1 1,1 1-1,-1-1 0,1 1 1,0 0-1,-1 0 1,1 0-1,-2 1 0,0 1-16,0 0 0,0 0 0,0 0 0,0 0 0,0 0 0,1 1 0,0-1 0,-1 1 0,1 0 0,1 0 0,-1 0 0,1 0 0,-2 4 0,1 7 3,1-1 1,0 1 0,1-1 0,1 1-1,0-1 1,1 0 0,1 1 0,0-1 0,1 0-1,0 0 1,1-1 0,1 1 0,0-1 0,1-1-1,0 1 1,1-1 0,0 0 0,1 0 0,0-1-1,1-1 1,13 12 0,-19-18-76,0-1 1,1 0-1,-1-1 1,0 1-1,1-1 1,0 1-1,-1-1 1,1-1-1,0 1 1,0-1-1,0 0 1,0 0-1,0 0 0,1-1 1,-1 1-1,0-1 1,0-1-1,0 1 1,0-1-1,1 0 1,-1 0-1,0 0 1,-1-1-1,1 1 1,5-4-1,8-6-619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24 243 6513,'-1'-1'80,"1"1"0,0 0 0,0 0 0,0-1 0,-1 1 0,1 0 0,0 0 0,0 0 0,-1-1 0,1 1 0,0 0 0,0 0 0,-1 0 0,1 0 0,0 0 0,-1-1 0,1 1 0,0 0 0,0 0 0,-1 0 0,1 0 0,0 0-1,-1 0 1,1 0 0,0 0 0,-1 0 0,1 0 0,0 0 0,-1 0 0,1 0 0,0 1 0,-1-1 0,1 0 0,0 0 0,0 0 0,-1 0 0,1 0 0,-1 1 0,-5 14 686,1 18-806,5-22 48,0 1 0,0-1 0,2 0 0,-1 0 0,1 0 0,1 0 0,0 0-1,1-1 1,0 1 0,7 13 0,-8-20 3,-1 0-1,0 0 1,1-1-1,0 1 1,0-1-1,0 0 1,0 0-1,0 0 1,1 0-1,-1-1 0,1 0 1,0 1-1,0-1 1,0 0-1,0-1 1,0 1-1,0-1 1,0 1-1,0-1 1,1-1-1,-1 1 1,0-1-1,1 1 1,-1-1-1,0 0 1,1-1-1,-1 1 1,1-1-1,5-1 1,-6 0-1,1 1 0,0-1 1,0 1-1,-1-1 0,1 0 1,-1-1-1,0 1 0,0-1 1,0 0-1,0 0 0,0 0 1,-1-1-1,1 1 0,-1-1 1,0 0-1,0 0 1,0 0-1,0 0 0,-1-1 1,0 1-1,0 0 0,0-1 1,0 0-1,-1 0 0,0 1 1,1-6-1,1-9 19,-1-1 0,-2 1 0,1-1 0,-2 1 0,-3-21 0,2-5-58,3 44-77,3 5 45,2 6 4,1 8 46,2 0 1,14 23 0,-16-33 9,-1 1 0,1-1 0,0-1 0,1 1 0,0-2 0,11 10 0,-10-11 11,-1 1 0,1-1 0,0-1 0,0 0-1,0 0 1,1-1 0,-1 0 0,1 0 0,18 2-1,-24-5-4,0 1-1,0-1 1,-1 0-1,1-1 1,0 1-1,0-1 1,-1 1-1,1-1 1,0 0-1,-1 0 0,1-1 1,-1 1-1,0-1 1,1 1-1,-1-1 1,0 0-1,0-1 1,0 1-1,0 0 1,0-1-1,-1 0 1,1 1-1,-1-1 1,0 0-1,1 0 1,-1 0-1,-1-1 0,1 1 1,1-5-1,0-1 81,-1 1 0,0-1 0,0 1 0,-1-1 0,-1 0 0,1 0 0,-1 0 0,-1 0 0,0 0 0,0 1-1,-3-13 1,-2-3-13,-2 0-1,-17-39 1,21 53-76,0 0-21,0 0 0,-1 0 0,0 1-1,-1-1 1,0 1 0,0 1 0,-10-11 0,14 18-100,1 0 1,-1-1 0,0 2 0,1-1 0,-1 0 0,0 0-1,0 0 1,0 1 0,-2-1 0,1 0-383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4761,'0'1'3018,"12"2"-2591,16 0-1305,13-4 779,44-9 0,-55 5 229,-1 2-1,1 1 1,52 3-1,-81-1-81,-1 0 0,1 0 0,-1 0 0,1 0 0,0 0 0,-1 0 0,1 0-1,-1 1 1,1-1 0,-1 0 0,1 0 0,-1 1 0,1-1 0,-1 0 0,1 1 0,-1-1 0,1 0-1,-1 1 1,1-1 0,-1 1 0,0-1 0,1 1 0,-1-1 0,0 1 0,1-1 0,-1 1-1,0-1 1,0 1 0,1 0 0,-1 1 15,0 0 0,0-1 1,0 1-1,0 0 0,-1-1 0,1 1 0,0 0 0,-1-1 0,1 1 0,-2 2 1,-21 39 255,20-40-288,-1 5-12,0 0-1,0 1 1,0-1 0,1 1-1,1-1 1,-3 13-1,-6 57 4,6-33-6,-4 11-5,3-22-53,1 0 1,2 1-1,1 49 0,6-56-74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9594,'-3'-1'60,"0"1"0,0 0 1,0 0-1,0 0 0,0 1 0,0-1 1,0 1-1,0 0 0,0-1 0,0 1 1,1 0-1,-1 1 0,0-1 0,1 0 0,-1 1 1,1 0-1,-1-1 0,1 1 0,0 0 1,-1 0-1,1 1 0,0-1 0,1 0 0,-1 1 1,0-1-1,-1 4 0,-2 1-82,1 0-1,0 0 0,1 0 1,0 0-1,0 1 1,1-1-1,-1 1 0,2 0 1,-2 9-1,3-2 9,0 0-1,1 0 0,1 0 1,0 0-1,1 0 1,1 0-1,0-1 0,1 1 1,1-1-1,11 20 0,-12-23 23,1-1-1,1 0 0,0 0 0,0-1 0,1 1 0,0-2 0,0 1 0,1-1 0,1-1 1,-1 1-1,1-2 0,0 1 0,20 8 0,-26-13 26,-1-1 0,1 1 0,-1-1 0,1 0 1,-1 0-1,1-1 0,0 1 0,-1-1 0,1 0 0,0 0 0,-1 0 0,1 0 1,0-1-1,-1 1 0,1-1 0,0 0 0,-1 0 0,1-1 0,-1 1 0,0-1 0,1 1 1,-1-1-1,0 0 0,0 0 0,0-1 0,0 1 0,0 0 0,-1-1 0,1 0 1,-1 0-1,0 0 0,0 0 0,0 0 0,0 0 0,0 0 0,-1 0 0,1-1 0,-1 1 1,0-1-1,0 1 0,1-5 0,-1-1 137,-1 0-1,0 1 1,0-1 0,-1 0-1,1 0 1,-2 0 0,-4-15 0,-24-62 239,18 56-334,5 10-83,0-1 40,-17-33 1,22 50-78,0 0 0,-1 0 0,1 0 0,-1 1 0,0-1 0,0 0 0,0 1 0,0 0 0,-1 0 0,1 0 0,-1 0 0,0 1 0,0-1 0,-5-1 0,7 3-177,1 1-1,-1 0 0,0-1 0,0 1 1,0 0-1,0 0 0,1 0 1,-1 1-1,0-1 0,0 0 0,0 1 1,1-1-1,-1 1 0,0-1 1,1 1-1,-1 0 0,0 0 0,-2 2 1,-5 3-885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6225,'2'1'93,"0"-1"-1,-1 1 0,1 0 1,-1 0-1,1 1 0,-1-1 0,0 0 1,1 0-1,-1 1 0,0-1 1,0 1-1,0-1 0,0 1 1,2 2-1,10 28 3,-11-26-24,24 70-13,20 54 638,-47-164 2404,0 2-3081,-4-12 44,3 26-47,0-1 0,1 1 1,0-1-1,2 0 0,5-34 0,-6 50-21,0 1 0,1-1-1,0 1 1,-1 0 0,1-1 0,0 1-1,0 0 1,0-1 0,1 1 0,-1 0-1,0 0 1,1 0 0,0 0-1,-1 0 1,1 1 0,0-1 0,0 0-1,0 1 1,0-1 0,0 1 0,0 0-1,0 0 1,1-1 0,-1 2 0,0-1-1,1 0 1,-1 0 0,1 1-1,2-1 1,1 1-17,0 0-1,0 1 1,0 0-1,0 0 1,0 1-1,0-1 1,0 1-1,-1 0 1,1 1-1,9 5 1,-4-1 17,0 0-1,0 0 1,0 2 0,-1-1 0,0 1 0,0 1 0,12 16-1,-7-6 18,1-2 0,0 1-1,1-2 1,1-1-1,27 20 1,-44-35-9,1 0 1,0-1 0,-1 1 0,1-1-1,0 1 1,-1-1 0,1 0-1,0 0 1,0 0 0,-1 0-1,1 0 1,0 0 0,-1 0 0,1-1-1,0 1 1,0-1 0,-1 1-1,1-1 1,-1 1 0,1-1-1,-1 0 1,1 0 0,-1 0 0,1 0-1,-1 0 1,0 0 0,1 0-1,-1-1 1,2-1 0,2-3 19,0 0 0,0 0 1,-1 0-1,1-1 0,3-9 1,-3 4 28,0 0 0,-1 0 0,-1-1 1,0 1-1,0-1 0,-2 0 1,1 1-1,-2-1 0,0 0 1,0 0-1,-1 0 0,-5-24 1,6 36-48,0 0 0,-1 0 0,1 0 0,0 1 0,0-1 1,-1 0-1,1 0 0,0 0 0,-1 0 0,1 1 0,-1-1 1,1 0-1,-1 0 0,1 1 0,-1-1 0,1 0 0,-1 1 0,0-1 1,1 0-1,-1 1 0,-1-1 0,2 1-4,-1 0 1,0 0-1,1 0 0,-1 0 0,0 0 0,1 0 1,-1 0-1,0 0 0,1 0 0,-1 1 1,0-1-1,1 0 0,-1 0 0,1 1 0,-1-1 1,0 0-1,1 1 0,-1-1 0,1 1 1,-1-1-1,0 1 0,-1 2-19,-1 0 1,0 0-1,1 0 1,0 1-1,0-1 1,0 0-1,-3 8 1,2 1-4,0 1 1,1 0 0,0 0 0,1 0 0,0 0 0,1 0 0,1 0-1,2 13 1,0-6 23,1-1 0,0 0 0,2 0 0,12 30 0,18 11-1037,-30-49 642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3049,'8'4'-172,"-1"1"1,0-1-1,0 1 1,-1 0-1,1 0 1,10 13-1,3 6 962,-2 0-1,0 2 1,-2 0 0,18 38-1,-12-21-837,116 260 509,-133-290-426,23 47 805,2-1 0,2-2 0,42 56-1,-59-91-795,-2 2 0,11 25-1,-16-30-18,1 0 0,1-1 0,0 0-1,23 27 1,-32-43-18,0-1-1,1 1 1,-1-1-1,1 1 1,0-1-1,-1 0 1,1 1 0,0-1-1,0 0 1,0 0-1,0-1 1,0 1-1,0 0 1,0-1-1,0 1 1,4 0-1,-1-1 1,0-1 0,0 1 0,-1-1 0,1 0 0,0 0 0,6-3 0,180-66 432,109-10 98,-85 25-218,118-20-55,-63 17-86,33-8 121,90-24-80,-316 67-189,-6 2 103,111-20 0,-192 42-114,-8 3-1516,-36 3 0,45-7 737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29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19 6793,'-3'0'308,"0"-1"-1,-1 1 1,1 0-1,0-1 0,0 0 1,0 0-1,0 0 0,0 0 1,0 0-1,0-1 0,0 1 1,0-1-1,1 0 0,-5-2 1,34 5 100,9 9-248,0-2 0,1-2 0,0-2 0,49 1 0,24-15 13,-73 5-135,0 2 0,61 2 0,-96 1-38,0 0 0,0 1 1,-1-1-1,1 0 0,0 1 0,-1-1 1,1 1-1,0-1 0,-1 1 1,1 0-1,-1 0 0,1 0 0,-1 0 1,1 0-1,-1 0 0,0 0 1,0 0-1,1 1 0,-1-1 0,2 3 1,-2-1 4,0-1 0,0 1 0,0 0 0,0 0 0,0 0 0,-1 0 0,1 0 0,-1 0 0,0 0 0,0 0 0,0 4 0,-2 4 16,1 0 0,-2 0 0,1 0 0,-2-1 0,-7 18 0,-25 43 14,-3-2 0,-48 63 0,67-102-30,10-15-37,1 0 0,1 0 0,-10 25 0,16-36-134,0 0 0,1 1 0,-1-1 0,1 1 0,0 0 0,1 0 0,-1-1 0,1 1 0,0 0 0,0 0 1,0-1-1,1 1 0,-1 0 0,1-1 0,0 1 0,1 0 0,3 7 0,5 3-678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457 325 6897,'-6'-7'155,"-1"1"-1,0 0 0,0 0 0,0 1 0,-1 0 0,1 0 0,-1 1 0,-1 0 0,1 0 0,0 1 0,-1 0 0,0 0 0,0 1 0,0 1 0,0-1 0,0 1 0,0 1 0,0-1 0,0 2 0,0-1 1,0 1-1,-12 3 0,6 0-152,0-1 1,0 2-1,1 0 1,0 1-1,0 0 1,1 1-1,-1 0 0,2 2 1,-1-1-1,1 1 1,0 1-1,-17 19 1,21-19-4,1 1 1,0 0-1,0 1 0,2-1 1,-1 1-1,2 0 0,-1 1 1,2-1-1,-1 1 0,2 0 1,0 0-1,0 0 0,1 0 1,1 0-1,0 0 0,1 0 1,0 0-1,1 0 0,5 17 1,-6-26 0,1 0 1,-1-1-1,0 1 0,1-1 1,0 0-1,0 1 1,0-1-1,0 0 1,0 0-1,1 0 1,0 0-1,-1-1 1,1 1-1,0-1 1,0 0-1,0 1 1,0-1-1,1-1 1,-1 1-1,1 0 1,4 1-1,-2-2 7,-1 0-1,1 0 1,0-1 0,-1 0 0,1 0-1,-1 0 1,1 0 0,0-1-1,-1 0 1,1 0 0,-1-1-1,0 0 1,1 1 0,5-4-1,5-4 24,1 0-1,-2-1 1,1-1 0,-1 0-1,-1-1 1,0 0-1,0-2 1,-1 1-1,-1-1 1,-1-1 0,0-1-1,18-32 1,-20 31 28,-1-1 1,-1 0 0,-1-1-1,0 1 1,-1-1 0,-1-1-1,-1 1 1,0 0 0,-2-1-1,0 1 1,-1-1 0,-4-26-1,0 22-29,-12-42 0,14 59-13,-1-1-1,0 1 1,0-1-1,-1 1 1,0 0 0,0 0-1,-1 1 1,0-1-1,-7-6 1,10 11 6,0-1 0,-1 1 0,0 0 0,1 0 0,-1 0 0,0 1 0,0-1 0,-6-1 0,9 2-20,0 1 0,-1 0 0,1 0 0,-1 0 0,1 0 0,-1 0 0,1 0-1,-1 0 1,1 0 0,-1 0 0,1 0 0,-1 0 0,1 1 0,-1-1 0,1 0-1,-1 0 1,1 0 0,0 1 0,-1-1 0,1 0 0,-1 0 0,1 1 0,0-1 0,-1 1-1,0 0-2,0 0 0,1 1 0,-1-1 1,1 0-1,-1 1 0,1-1 0,0 0 0,-1 1 0,1-1 0,0 0 0,0 1 0,0-1 0,0 2 0,1 9-2,1 0 0,0 0 0,1 0 0,0 0 0,1-1 0,0 1 0,10 16 0,9 29 3,-9-12 10,2 0 1,38 76 0,-50-114-11,1 0 1,-1 0-1,1-1 1,1 0 0,-1 1-1,1-2 1,0 1-1,1-1 1,10 8-1,-15-12 2,1 1-1,0-1 0,0 1 1,0-1-1,0 0 0,0 0 0,1-1 1,-1 1-1,0-1 0,0 1 0,0-1 1,1 0-1,-1 0 0,0 0 0,0-1 1,0 1-1,1-1 0,-1 0 0,0 0 1,0 0-1,0 0 0,0 0 1,0-1-1,-1 1 0,1-1 0,5-3 1,16-16 15,-1 0 0,-1-1 0,0-1 0,-2-1 0,-1-1 0,30-49 1,-42 59-8,0 1 0,0-1 0,-2-1 0,0 1 0,0-1 0,2-22 0,-5 28-9,-1 0 0,-1 0-1,0 0 1,0 0 0,-1 0-1,0 0 1,-1 1 0,0-1-1,0 0 1,-1 1 0,-7-16-1,9 23-3,0 1 0,0-1 0,0 0 0,0 1-1,0-1 1,-1 0 0,1 1 0,0-1 0,-1 1 0,1 0-1,-1 0 1,0-1 0,1 1 0,-1 0 0,0 0-1,0 1 1,0-1 0,1 0 0,-1 1 0,0-1 0,0 1-1,0-1 1,0 1 0,0 0 0,0 0 0,0 0-1,0 0 1,0 0 0,0 0 0,0 1 0,0-1 0,0 1-1,0-1 1,0 1 0,0 0 0,0-1 0,0 1-1,1 0 1,-3 2 0,-1 0-1,1 0 0,-1 0-1,1 0 1,0 0 0,0 1 0,0-1-1,1 1 1,-1 0 0,1 0 0,0 1 0,0-1-1,0 1 1,1-1 0,-3 7 0,3-3-1,1 1 0,0-1 0,1 1 0,-1-1 0,2 1 0,-1-1 1,1 0-1,0 1 0,1-1 0,0 0 0,0 1 0,1-1 0,0 0 1,6 10-1,-3-7 3,0 0 1,0 0-1,1-1 1,0 0-1,1-1 1,0 0-1,1 0 1,0 0-1,13 9 1,-15-13-84,0-1 0,0 0 0,0 0 1,1 0-1,-1-1 0,1 0 0,0-1 1,0 0-1,0 0 0,0 0 1,0-1-1,0-1 0,0 1 0,1-1 1,-1-1-1,0 1 0,0-1 0,0-1 1,0 0-1,0 0 0,0 0 0,0-1 1,-1 0-1,1-1 0,-1 1 1,0-1-1,13-10 0,-2 0-1850,-1-1 713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 7690,'-5'-10'728,"0"4"752,1 3-832,4 5-264,0 5-136,-2 7-184,2 4-40,2 8 8,2 2-8,9 7 0,0-2-8,6 4 0,0 0-8,-2-7 8,3 1-40,-3-10-192,0-4-160,-2-5 184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117 274 4137,'6'-21'820,"0"1"0,-2-1-1,4-41 1,-7 49-528,-1 0-1,0 0 0,-1-1 1,0 1-1,-2 0 1,1 0-1,-7-17 0,9 29-261,0-1-1,-1 1 1,1-1-1,-1 1 1,1 0-1,-1-1 1,1 1-1,-1 0 1,0 0-1,0 0 1,0-1 0,1 1-1,-1 0 1,0 0-1,0 0 1,-1 0-1,1 0 1,0 1-1,0-1 1,0 0-1,-1 0 1,1 1-1,0-1 1,-1 1-1,1-1 1,0 1-1,-1 0 1,1-1-1,-1 1 1,1 0-1,0 0 1,-1 0-1,1 0 1,-1 0-1,1 0 1,-1 1-1,1-1 1,0 0-1,-1 1 1,1-1-1,0 1 1,-1-1-1,1 1 1,-2 1-1,-2 1-24,0 1-1,0-1 1,0 1-1,1 0 0,0 1 1,-1-1-1,2 1 1,-1-1-1,-4 9 1,3-4-12,1 0 1,1 0 0,-1 0-1,2 1 1,-1-1-1,1 1 1,1 0 0,0-1-1,0 1 1,1 0-1,0 0 1,1 0 0,2 16-1,3-1 11,0 0 0,1-1 0,2 0-1,12 25 1,-16-39 5,0 0 0,1-1-1,0 1 1,0-1 0,1-1 0,0 1 0,1-1 0,0 0-1,14 10 1,-17-14-69,-1-1 1,1 0-1,0 0 0,0-1 0,0 0 1,0 1-1,1-2 0,-1 1 0,1-1 1,-1 1-1,1-2 0,-1 1 0,1 0 0,0-1 1,-1 0-1,1-1 0,-1 1 0,1-1 1,0 0-1,9-3 0,2-4-396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7874,'0'-11'669,"1"-10"1586,3 23-1569,2 14-712,28 92 266,28 74-119,-46-144-140,-6-13-348,2 0 0,22 36 1,-25-50-1321,-1-7 628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5977,'8'-3'1529,"13"-11"-1194,36-32 0,-19 14-261,10-7 325,-1-3-1,72-83 1,-114 119-193,0-1 0,0 1 0,-1-1 0,0 0 0,0 0 0,-1 0 0,5-12 0,-8 19-193,0-1-1,1 1 1,-1-1-1,0 1 1,0-1-1,0 1 1,0-1 0,1 1-1,-1-1 1,0 0-1,0 1 1,0-1-1,0 1 1,0-1-1,0 1 1,-1-1-1,1 0 1,0 1-1,0-1 1,0 1-1,0-1 1,-1 1-1,1-1 1,0 1-1,0-1 1,-1 1-1,0-1 1,1 1 11,-1-1 0,0 1 0,1 0 0,-1 0 0,0 0-1,0 0 1,1 0 0,-1 0 0,0 0 0,1 0 0,-1 0 0,0 0 0,1 1 0,-1-1 0,0 0 0,0 0 0,0 1 0,-27 17 495,21-10-516,1 0 1,0 0 0,1 0 0,0 1-1,0 0 1,1 0 0,0 0 0,1 1-1,0-1 1,0 1 0,1 0-1,0 0 1,1 0 0,0 18 0,1-19 1,0 0 0,1 0 1,0 0-1,1 0 1,-1 0-1,2 0 0,4 11 1,-5-15-4,1 1 0,-1-2 0,1 1 1,0 0-1,0 0 0,1-1 0,0 0 1,-1 0-1,1 0 0,1 0 0,-1 0 0,7 3 1,-3-2-123,0-2 0,0 1 0,1-1 0,0 0 0,-1-1 0,1 0 0,0-1 0,0 0 0,0 0 0,0 0 0,0-1 0,0-1 0,0 0 0,0 0 1,17-5-1,-9-1-650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98 8722,'0'-1'71,"0"0"0,0 1 0,-1-1 0,1 0 0,0 1 0,0-1 1,-1 1-1,1-1 0,0 1 0,-1-1 0,1 1 0,0-1 0,-1 1 0,1-1 0,-1 1 0,1-1 0,-1 1 1,1-1-1,-1 1 0,1 0 0,-1-1 0,1 1 0,-1 0 0,1 0 0,-1-1 0,0 1 0,1 0 1,-1 0-1,0 0 0,0 0 0,-1 0-38,1 0 0,-1 1 0,1-1-1,-1 1 1,1 0 0,0-1 0,-1 1 0,1 0 0,0 0 0,0 0 0,-1 0 0,-1 1 0,0 2-71,-1 0 0,0 0 0,1 0 0,0 1 0,0-1 0,0 1 0,-2 5 0,3-2 27,0 0 0,1 0 0,0 0 0,0 0 0,1 0 0,0 1 0,1-1 0,-1 0 0,4 10 0,0 5-29,16 43 1,-17-59 57,0 0 1,0-1-1,1 1 1,0 0-1,0-1 1,1 0-1,-1 0 1,1 0-1,0-1 1,1 0-1,0 0 1,6 5-1,-9-8-9,-1-1-1,1 1 0,-1-1 0,1 0 0,-1 0 1,1 0-1,0 0 0,0 0 0,0 0 0,0-1 0,-1 0 1,1 1-1,0-1 0,0 0 0,0 0 0,0-1 1,0 1-1,0-1 0,0 1 0,-1-1 0,1 0 0,0 0 1,0 0-1,-1 0 0,1-1 0,-1 1 0,1-1 1,-1 1-1,0-1 0,1 0 0,-1 0 0,0 0 1,3-4-1,1-2 55,-1 1 0,0-1 1,-1 0-1,1 0 1,-1 0-1,-1-1 0,0 0 1,0 1-1,-1-1 0,0 0 1,0 0-1,-1 0 1,0 0-1,-1-1 0,0 1 1,-2-17-1,-1 2 19,-1 0 0,-2 0 0,0 0 0,-1 1 0,-12-25 0,17 43-149,0 1 0,0-1 0,0 1-1,-1 0 1,1 0 0,-1 0 0,0 0-1,-4-4 1,5 7-13,0-1-1,0 1 1,0 0-1,0 0 1,0 0-1,-1 0 1,1 0-1,0 0 1,0 1-1,-1-1 0,1 1 1,0 0-1,-1-1 1,1 1-1,0 0 1,-1 0-1,1 1 1,-4 0-1,-11 1-235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4:3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25 6065,'0'-2'202,"-1"1"0,1 0-1,-1-1 1,1 1 0,-1 0-1,0-1 1,1 1 0,-1 0 0,0 0-1,0 0 1,0 0 0,0 0-1,0 0 1,0 0 0,0 0-1,0 0 1,0 0 0,0 1 0,-1-1-1,1 0 1,0 1 0,-3-1-1,2 0-117,0 1 0,-1 0 0,1 0-1,-1 0 1,1 0 0,0 1-1,-1-1 1,1 1 0,0-1 0,-1 1-1,1 0 1,-3 1 0,-4 3-122,0 0 0,0 1 1,0 0-1,1 0 0,-9 9 0,-3 5 27,1 1-1,1 1 0,1 0 0,1 1 0,1 1 1,1 0-1,1 1 0,2 1 0,0 0 1,2 0-1,0 1 0,-6 37 0,15-62 9,0 1 0,-1-1 0,1 0 0,0 1 0,0-1 0,0 0 0,1 1 0,-1-1 0,0 0 0,2 4 0,-1-5 0,-1 0-1,1 0 0,-1 0 1,1 0-1,-1 0 0,1 0 0,0 0 1,0 0-1,-1-1 0,1 1 0,0 0 1,0 0-1,0-1 0,0 1 1,0-1-1,1 1 0,4 1-9,-1-1 1,0 0-1,0-1 0,0 1 0,0-1 0,1 0 1,7-2-1,-6 2 11,51-7 0,-31 3-3,28-1 0,-48 5 4,1 0-1,-1 0 0,1 1 1,-1 0-1,0 1 0,1-1 1,-1 1-1,10 5 0,-13-5-12,0 1 0,0 0-1,0 0 1,-1 0 0,1 0-1,-1 0 1,0 1-1,0 0 1,0-1 0,0 1-1,-1 0 1,0 0 0,1 1-1,-2-1 1,1 0 0,2 8-1,-1-2 11,0 1-1,-1 0 0,-1 0 1,1 0-1,-1 22 0,-2-27 29,0 0 0,-1 0-1,1 0 1,-1-1-1,0 1 1,0 0 0,-1-1-1,0 1 1,0-1-1,0 0 1,0 0 0,-1 0-1,0 0 1,0-1-1,0 0 1,-1 0 0,1 0-1,-1 0 1,0 0-1,0-1 1,-1 0 0,-7 3-1,8-3 2,-1 0 0,1-1 0,-1 0 0,0 0 0,0 0 0,0-1 0,0 0 0,0 0 0,-1 0 0,1-1 0,0 0 0,0 0 0,0-1 0,-1 0 0,1 0 0,0 0 0,0-1 0,0 0 0,1 0 0,-1 0 0,-9-6 0,7 3-271,6 5 76,0-1 0,0 0-1,0 0 1,1-1-1,-1 1 1,0 0 0,0 0-1,1-1 1,-1 0-1,1 1 1,-1-1 0,1 0-1,0 1 1,-1-1-1,1 0 1,0 0 0,0 0-1,0 0 1,1 0-1,-2-3 1,3-6-795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4121,'7'3'273,"0"0"0,0 1 0,0 0 0,0 0 1,-1 1-1,1 0 0,-1 0 0,-1 0 0,11 12 0,-3-1-68,-1 0-1,16 29 1,-17-24 191,-1 0 0,0 1 1,-2 0-1,6 25 0,-15-57-116,0 0 0,0 0-1,1 0 1,2-10 0,-1-17-276,-3-7 5,1 15-13,3-50 0,-1 69 3,1 1-1,0-1 0,0 0 1,1 1-1,0 0 0,1 0 0,0 0 1,0 0-1,8-10 0,-9 14 0,1 0-1,0 0 1,1 0-1,-1 0 1,1 1-1,0 0 0,0 0 1,1 0-1,-1 0 1,1 1-1,0 0 1,0 0-1,9-2 1,-12 4-1,1 0-1,-1 0 1,1 1 0,0-1 0,-1 1 0,1 0 0,-1 0 0,1 0 0,0 0 0,-1 1 0,1 0 0,-1-1-1,1 2 1,-1-1 0,1 0 0,-1 0 0,0 1 0,1 0 0,-1 0 0,0 0 0,0 0 0,0 0 0,-1 0-1,1 1 1,2 3 0,8 10 6,-1 1-1,-1 1 1,0 0 0,8 21-1,-9-18 21,1 0 1,26 37-1,-32-51-14,1-1 1,-1 1-1,1-1 1,0-1-1,1 1 1,11 7-1,-15-12-5,-1 1-1,1-1 0,0 0 1,-1 0-1,1 0 0,0-1 1,0 1-1,0 0 0,-1-1 1,1 0-1,0 0 0,0 0 1,0 0-1,0 0 0,0-1 0,-1 1 1,1-1-1,0 0 0,0 0 1,-1 0-1,1 0 0,4-3 1,12-7 8,-1 0 1,0-2-1,-1 0 0,0-1 1,-2-1-1,1-1 1,-2 0-1,16-21 1,-28 31 9,1 1 0,-1-1 0,0 1 0,0-1 0,-1 1 1,1-1-1,-1 0 0,-1 0 0,1 0 0,-1 0 0,0 0 0,0 0 1,-2-8-1,-1-8 111,-2 1 0,-7-24 0,12 43-123,0 0 1,-1 0-1,1 1 0,-1-1 1,0 0-1,0 1 0,1-1 1,-1 0-1,0 1 0,0 0 1,-1-1-1,1 1 0,0-1 1,0 1-1,-1 0 0,1 0 1,0 0-1,-1 0 0,1 0 1,-1 0-1,0 0 0,1 0 0,-1 1 1,0-1-1,-2 0 0,1 1-7,1 0 0,-1 0-1,0 0 1,1 0 0,-1 1-1,0 0 1,1-1 0,-1 1-1,1 0 1,-1 0 0,1 0-1,-1 1 1,1-1 0,0 0-1,-1 1 1,-1 2 0,-3 2-13,1 1 1,-1-1 0,2 1 0,-1 1 0,1-1-1,0 1 1,1 0 0,0 0 0,0 0 0,1 0 0,0 1-1,0-1 1,1 1 0,0 0 0,0 0 0,1 0-1,0 0 1,1 0 0,0 0 0,2 14 0,-1-10 11,1 0 1,0-1 0,1 1-1,1-1 1,0 0 0,0 0-1,1 0 1,0-1-1,1 1 1,1-1 0,0 0-1,0-1 1,1 0 0,10 10-1,-12-14-257,0-1-1,1 0 1,10 6 0,-7-7-135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4001,'16'28'1582,"96"170"289,-86-161-1729,1-1 0,2-2 0,35 34 0,-54-59-138,46 43-1,-3 2-1,84 110 1,-55-37 4,-41-60 66,62 76 0,-99-138-81,1 0 1,0-1-1,0 0 0,1 0 1,-1 0-1,1-1 0,0 1 1,0-1-1,0-1 0,0 1 1,1-1-1,-1 0 0,1-1 1,-1 0-1,1 0 0,8 1 1,13-1-81,0-2 0,45-5 1,-41 3 109,390-63 1963,-150 22-1654,-63 11-373,81-9 61,47-9 11,-105 0 3,-152 33-11,-34 8-8,8-1 83,-1-3 0,65-25 1,-115 38 56,9-5-574,-12 5 370,0 1 0,1 0 0,-1 0 1,0-1-1,0 1 0,1 0 0,-1-1 0,0 1 1,0 0-1,0-1 0,0 1 0,0 0 1,0-1-1,1 1 0,-1 0 0,0-1 0,0 1 1,0 0-1,0-1 0,0 1 0,0 0 0,0-1 1,0 1-1,0 0 0,-1-1 0,1 1 0,0 0 1,0-1-1,0 1 0,0 0 0,0-1 1,-1 1-1,1 0 0,0-1 0,-8-3-751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6153,'25'4'3098,"11"3"-3419,58 0 789,-51-5-171,0 2 0,80 18 0,-119-21-288,0 0 1,0 1-1,0-1 1,0 1-1,-1 0 1,1 0-1,0 0 1,-1 1-1,0-1 1,1 1-1,-1 0 1,0 0-1,0 0 1,-1 1-1,5 6 1,-4-4 0,0 0-1,0 0 1,-1 0 0,0 1 0,0-1 0,-1 1 0,0 0 0,0-1-1,0 9 1,-2 11 10,-1-1 1,-1 1-1,-1-1 0,-8 28 0,11-52-19,-47 157 62,13-45-29,2-22-1862,22-65 1048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56 325 9010,'-54'-38'3113,"53"40"-3112,1-1 0,0 0 0,0 1 0,-1-1 0,1 1 1,0-1-1,1 0 0,-1 1 0,0-1 0,0 0 0,0 1 0,1-1 1,-1 0-1,2 2 0,19 107-89,-16-75 140,18 63 0,-23-98-50,0 0 1,0 0-1,0 1 0,0-1 1,0 0-1,0 0 0,0 0 1,0 0-1,0 0 0,0 0 1,0 1-1,0-1 0,0 0 1,0 0-1,0 0 0,0 0 1,0 0-1,0 0 0,0 0 0,0 1 1,1-1-1,-1 0 0,0 0 1,0 0-1,0 0 0,0 0 1,0 0-1,0 0 0,0 0 1,1 0-1,-1 0 0,0 0 1,0 0-1,0 0 0,0 0 1,0 0-1,0 0 0,1 0 1,-1 0-1,0 0 0,0 0 1,0 0-1,0 0 0,0 0 1,0 0-1,1 0 0,-1 0 1,5-7 62,1-9 5,1-13-10,-1-1 0,1-32 1,3-12-12,-2-9 0,-7 61-39,1 0 0,1-1 0,11-37-1,-14 59-16,0 1 0,0-1 0,0 0-1,1 0 1,-1 0 0,0 1 0,1-1 0,-1 0-1,0 1 1,1-1 0,-1 0 0,1 1-1,-1-1 1,1 0 0,0 1 0,-1-1-1,1 1 1,0-1 0,-1 1 0,1-1-1,0 1 1,-1-1 0,1 1 0,0 0 0,1-1-1,-1 1-9,0 1 0,0-1 0,1 0-1,-1 1 1,0-1 0,0 0 0,0 1-1,0-1 1,1 1 0,-1 0-1,0-1 1,0 1 0,0 0 0,0 0-1,0 0 1,1 1 0,13 14-15,-1-2 19,0 0 1,1-1-1,17 12 1,-27-21 15,0-1 0,0-1 0,0 1 0,1-1 0,-1 0 0,1 0 0,-1 0 0,1-1 0,-1 0 0,1 0 0,0 0 0,-1-1 0,1 0 1,0 0-1,7-1 0,-11 0 6,1 0 1,-1 0 0,1 0 0,-1-1 0,0 1 0,1-1 0,-1 1-1,0-1 1,0 0 0,0 0 0,0 0 0,0 0 0,-1 0 0,3-3-1,-1 0 15,0 1-1,0-1 0,-1 0 0,1 1 0,-1-1 0,2-9 0,-2 1 18,0 0 0,-2 0 1,0-1-1,0 1 0,-4-20 0,0-26-193,7 62 67,1 0 1,-1 0-1,-1 1 1,1-1-1,3 6 1,149 233 16,-143-226-112,1 1-1,1-2 1,0 0-1,1-1 1,1 0 0,0-1-1,23 14 1,-24-18-195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 3353,'-2'9'39,"0"0"0,1-1 1,0 1-1,0 0 0,1 0 1,1 0-1,-1 0 0,1-1 1,1 1-1,-1 0 0,2-1 1,-1 1-1,7 14 1,1 0 22,25 41 1,-32-59-44,1 1 0,0-1 0,0 0 0,0 0 0,0-1 0,1 1 0,-1-1 0,1 0 0,0 0 0,1-1-1,-1 1 1,1-1 0,7 3 0,-10-5 59,1-1 0,-1 1 0,0-1 0,0 1 0,1-1 0,-1 0 0,0-1-1,0 1 1,1 0 0,-1-1 0,0 0 0,0 0 0,0 0 0,1 0 0,-1 0 0,0 0-1,-1-1 1,1 0 0,0 0 0,0 1 0,-1-1 0,1-1 0,-1 1 0,0 0 0,1-1 0,-1 1-1,0-1 1,0 0 0,-1 1 0,3-6 0,-1 3 189,0-1 1,0 0-1,-1 0 1,0 1-1,0-1 1,0 0-1,-1-1 0,0 1 1,0 0-1,-1 0 1,1 0-1,-1-1 0,-1 1 1,1 0-1,-3-9 1,-2 2-200,-1 0 1,0 0 0,-1 0-1,0 1 1,-1 0 0,0 0-1,-1 1 1,0 0 0,-1 1-1,0 0 1,-14-11 0,21 19-210,0 1 0,0-1 0,1 1 0,-1-1 1,0 1-1,0 0 0,0 0 0,-1 1 0,1-1 0,0 0 0,0 1 1,0 0-1,0 0 0,-1 0 0,1 0 0,0 0 0,0 1 0,0-1 1,0 1-1,-4 1 0,-8 3-767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288 247 6169,'-6'-6'784,"0"0"-1,0 0 0,0 0 1,-1 1-1,-14-9 0,15 10-610,-1 1-1,0-1 1,-1 1-1,1 1 1,-1 0-1,-10-3 1,12 5-186,0-1 0,0 1 0,1-1 0,-1 1 1,0 1-1,0-1 0,1 1 0,-1 0 0,0 1 1,1-1-1,-1 1 0,1 0 0,0 0 0,0 1 0,-1 0 1,2 0-1,-1 0 0,0 0 0,1 1 0,-1 0 0,-4 4 1,3 0 1,1 0 1,-1 0-1,1 0 1,0 0-1,1 1 1,0 0-1,0 0 1,1 0-1,0 0 1,1 0-1,0 1 1,0-1-1,1 1 1,1-1-1,-1 1 1,1 0-1,1-1 1,2 13-1,-3-17-24,1 1 1,1-1-1,-1 0 1,1 1-1,0-1 0,0 0 1,0 0-1,1 0 1,-1 0-1,1 0 0,1-1 1,-1 1-1,1-1 1,-1 0-1,1 0 0,1 0 1,-1-1-1,0 1 0,1-1 1,-1 0-1,1 0 1,0-1-1,0 1 0,0-1 1,1 0-1,-1-1 1,0 1-1,1-1 0,-1 0 1,1 0-1,-1-1 1,9 0-1,-6 0-45,1-1 1,-1-1-1,0 0 1,1 0-1,-1 0 1,0-1-1,0 0 1,-1-1-1,1 1 1,-1-2-1,1 1 0,-1-1 1,0 0-1,-1 0 1,0-1-1,1 0 1,-2 0-1,1-1 1,-1 1-1,0-1 1,0 0-1,-1-1 1,0 1-1,4-10 0,-5 9 328,-1 0-1,0-1 0,0 1 0,0-1 0,-1 1 0,0-1 0,-1 0 0,-1-13 0,-1-1 442,-10-44 1,6 43-541,-1 1 0,-1-1 1,-1 1-1,-2 1 0,0 0 1,-1 1-1,-25-34 1,37 55-154,0 0 0,1 0 1,-2 1-1,1-1 1,0 0-1,0 1 0,0-1 1,0 0-1,0 0 1,0 1-1,0-1 1,0 0-1,0 0 0,0 1 1,0-1-1,-1 0 1,1 0-1,0 1 0,0-1 1,0 0-1,-1 0 1,1 0-1,0 0 1,0 1-1,0-1 0,-1 0 1,1 0-1,0 0 1,0 0-1,-1 0 0,1 0 1,0 1-1,0-1 1,-1 0-1,1 0 1,0 0-1,-1 0 0,1 0 1,0 0-1,0 0 1,-1 0-1,1 0 0,0 0 1,0 0-1,-1-1 1,1 1-1,0 0 1,0 0-1,-1 0 0,1 0 1,74 149-168,-12-27 176,-50-100-314,1 0-1,0-1 1,2-1-1,0 0 0,28 28 1,-31-39-1084,-3-2 604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12 198 9002,'0'0'264,"2"6"-128,1 4-120,1 12 8,1 5-24,3 7 40,-1-1-136,-1-4 72</inkml:trace>
  <inkml:trace contextRef="#ctx0" brushRef="#br0" timeOffset="1">55 109 6561,'-21'-43'785,"4"11"463,6 11-264,7 12-960,2 6-304,4 7 112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28 9482,'-9'-9'356,"7"8"-278,1-1 1,0 1-1,0-1 1,-1 1-1,1 0 1,0 0 0,-1 0-1,0 0 1,1 0-1,-1 0 1,0 0-1,1 0 1,-1 0 0,0 1-1,0-1 1,1 1-1,-1 0 1,-3-1-1,4 1-73,0 1-1,0-1 1,1 1-1,-1-1 1,0 1-1,0-1 1,1 1-1,-1-1 1,0 1-1,1 0 0,-1 0 1,1-1-1,-1 1 1,1 0-1,-1 0 1,1-1-1,0 1 1,-1 0-1,1 0 1,0 0-1,0 0 0,-1 0 1,1-1-1,0 1 1,0 0-1,0 0 1,0 0-1,0 2 1,2 28-143,-1-28 142,6 37-11,2 0-1,1-1 0,20 45 1,12 46 81,-28-61-99,-3 1-1,4 83 0,-13-136 14,0-10-758,-2-19-3812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4673,'3'-5'400,"-1"1"0,1 0-1,0 0 1,0 0 0,1 0 0,-1 0 0,7-5-1,-9 8-354,1 1-1,0-1 1,-1 0-1,1 0 1,-1 1-1,1-1 1,0 1-1,-1-1 1,1 1-1,0 0 1,0 0-1,-1 0 1,1 0-1,0 0 1,0 0-1,-1 0 1,1 0-1,0 1 1,-1-1-1,1 1 1,0-1-1,-1 1 1,1 0-1,0-1 1,-1 1-1,2 1 1,6 5-29,-1-1 0,0 1 0,12 14 0,-12-12 4,1 0 0,0 0 0,1-1 1,12 8-1,-20-15-13,0 1 1,1-1 0,-1 0 0,0 0 0,1 0-1,-1 0 1,1 0 0,-1-1 0,1 1 0,-1-1 0,1 0-1,-1 0 1,1 0 0,-1 0 0,1 0 0,0 0-1,-1-1 1,1 1 0,-1-1 0,1 1 0,-1-1-1,0 0 1,1 0 0,-1 0 0,3-2 0,-2 0 1,1 1 1,-1-1 0,0 0-1,0 0 1,0 0 0,0 0-1,-1 0 1,1-1 0,-1 0-1,0 1 1,0-1 0,0 0-1,0 0 1,-1 0 0,0 0-1,0 0 1,0 0 0,0 0-1,0-6 1,0-7 99,-1 1 0,0-1 0,-5-26 0,1 16 235,28 91-354,14 58 25,-17-62-10,-3 2 1,-3 0-1,9 76 1,-24-112-172,-1 1 1,-1-1-1,-1 0 1,-1 0-1,-1 0 1,-10 28-1,15-53 175,-1 0 0,1 1 0,0-1 0,-1 0 0,1 1 0,0-1 0,-1 0 0,0 0 0,1 1 0,-1-1 0,0 0 0,0 0 0,1 0 0,-1 0 0,0 0 0,0 0 0,0 0 0,0 0 0,0-1 0,-3 3 0,4-3 11,-1 0 0,1 0 0,0 0 0,-1 0 0,1-1 0,-1 1 0,1 0 0,0 0 1,-1 0-1,1 0 0,0 0 0,-1 0 0,1-1 0,0 1 0,-1 0 0,1 0 0,0-1 0,-1 1 0,1 0 0,0 0 1,-1-1-1,1 1 0,0 0 0,-1-1 0,-5-17 511,-10-101 386,7 47-797,-6-82-57,14 126-152,2 1 0,0 0 1,9-46-1,-9 69-320,0-1 0,1 1-1,-1 0 1,1 0 0,3-8 0,4 1-679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20:33:3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 9386,'-1'0'112,"-2"-1"123,1 0-1,-1 0 0,0 1 0,0-1 0,0 1 1,0 0-1,1 0 0,-5 0 0,6 1-230,0-1 0,0 1 0,0-1 0,0 1 0,0-1 0,0 1 0,0 0 0,0-1 0,1 1 0,-1 0 0,0 0 0,0 0 0,1 0 0,-1 0 0,1 0 0,-1-1 0,0 1-1,1 1 1,0-1 0,-1 0 0,1 0 0,0 0 0,-1 0 0,1 2 0,-2 9-23,1-1-1,0 1 0,0-1 1,1 1-1,1 0 0,0-1 1,4 17-1,2 3 31,16 44-1,-18-60-10,1 0 1,0-1-1,1 0 0,17 25 0,-21-36 2,-1 0-1,1 0 0,0 0 1,0 0-1,-1-1 0,2 1 0,-1-1 1,0 0-1,0 0 0,1 0 0,4 2 1,-6-3 3,1-1 0,-1 1 0,1-1 0,-1 0 0,1 0 0,-1 0 0,1 0 0,-1 0-1,1 0 1,-1-1 0,1 1 0,-1-1 0,1 1 0,-1-1 0,0 0 0,1 0 0,-1 0 0,0-1 0,3-1 0,0 0 26,-1-1-1,1 0 0,-1 0 1,0 0-1,0-1 0,0 0 1,-1 1-1,1-1 1,-1 0-1,-1-1 0,1 1 1,-1 0-1,0-1 0,0 0 1,0 1-1,-1-1 0,0 0 1,0 0-1,0 0 1,-1 0-1,0-11 0,-1-2 86,-1 1-1,-1 0 1,0 0 0,-1 1-1,-13-34 1,13 40-87,-1 0-1,0 0 1,-1 0 0,0 1 0,-13-17 0,16 24-60,0-1 0,-1 1 0,1 0 0,0 0 0,-1 0 0,0 0 0,0 1 0,1-1 0,-1 1 0,-1 0 0,1 0 0,0 1 0,0-1 0,-1 1 0,1 0 0,-1 0 0,1 0 0,-6 0 0,7 2-143,1-1 0,-1 0 1,1 1-1,0-1 0,-1 1 0,1-1 1,0 1-1,0 0 0,0 0 1,-1 0-1,-2 3 0,-2 2-378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B912-186C-FEF3-1A2E-CE695C1F1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5675A-8773-2F82-8A8D-CF47E8B67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550E0-6C49-CA9A-9196-4116E260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94CA2-B3D8-1AB6-4F54-5C5E0A7A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40063-23F1-AD62-7A83-83F1A72E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2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6D1C-DC7B-2406-DB4E-4A3EBE72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EE2F8-316A-963E-1C58-2FF9FA26D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80867-7EA9-229F-7A9C-71BCB523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5EAB-BFD5-FA0C-09C9-D36455AD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59ACC-539F-127C-9202-39D8F72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75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5E51A-9A76-8003-A4C2-40FD23579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CE158-FE4F-354C-A006-F29B41F3C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1CBED-6F71-6FE4-2111-8A75502D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5BDEE-3E9C-8AE6-0032-1F71BEA8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52D86-0277-614F-60F4-469ED6ED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88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6A33-A968-8E06-0329-D9C540B0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DC4F7-3687-3711-C657-3D1E38ACC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454E4-1063-71CD-6858-BE9729ED8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B50A7-09A8-AC59-7584-2BE3D2C28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72738-3D8F-34E0-5F8F-2814FBAC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799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5780-9826-7BE1-903F-50A44944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E6BC6-EE1B-CB5E-2066-32202B464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4BF34-78FF-26B0-4506-31463B501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4C78B-E5EB-F200-EA23-EB9E3F3A3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B9DD6-33DD-C8CB-0C18-EB0EF967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06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AFD8-7204-0CD4-5DCC-FD51EE97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F987-BE49-4201-FA6B-1051FAAF2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015D3-3D96-8AEA-2059-8FC026553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EE53C-9C11-E932-F71E-C9D73F3C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0095F-624A-F453-85DE-88FC6F65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823D2-9BBB-6B1E-3FBB-424907C0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27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DD2C-8E21-2BEF-1021-5E1DDB70B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FB563-3578-B1CD-62F6-FF594E7AC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8559D-B2BD-5456-D106-6D0330A8A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64F13-C868-4B73-6D67-E74398AA3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B062B-DCE7-D5F6-E0EF-929FF4E47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7351C-8BD2-E634-4657-BFA5B13B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32AC0-4D5F-C190-A642-9FEBBF8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63D95-2525-93CF-0C98-005DFC98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87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8052-3A85-C8A5-B75F-289BD207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484783-D980-6B77-86A2-20002D8E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7A7DA-BDD3-4A27-9F45-DE360F49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52336-E894-0D24-7072-9B4138F2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31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8137F-F781-90EB-45A9-B00F1823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DEA09-25DD-92B3-AC3C-C3552630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D07BA-52D8-D2CE-00E0-99B87275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74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79E4-3074-70CB-2580-E0722BD63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3F086-EA58-BF9B-CD1C-4B50F3408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5D533-B492-C08C-E19E-F1ABD6321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9218F-6C80-A6CB-1F12-58608A73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23C85-A4CD-E856-A8DD-9D7BFD6F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CB8D6-E05A-0B69-C559-BDB3B481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59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192F-4BAF-16B6-91F4-1F088EAE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12108-D46C-933E-7688-F629EF5E4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2D9BA-DC27-AB41-8B32-A03CADA9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E93E0-6310-B651-0400-1D4538C6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CE62C-68BE-D8FF-2318-1063696D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DDAD7-0771-3536-2F49-3E3021B8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03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34A50-88F8-0958-6BD9-5E91A5F5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C2FC7-B4BB-C320-7AA9-20ABED2D8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2EE6-982D-C791-DA19-9C7BAB790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856EC-8A64-492B-AC5C-CC6D0EE1F27D}" type="datetimeFigureOut">
              <a:rPr lang="en-IN" smtClean="0"/>
              <a:t>02-11-2022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430D-82B1-2829-9E75-F2486593C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BBFC1-3874-904B-F72C-994272531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83156-EE90-4FAE-83A1-7B4D9100D3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70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4.png"/><Relationship Id="rId21" Type="http://schemas.openxmlformats.org/officeDocument/2006/relationships/image" Target="../media/image186.png"/><Relationship Id="rId63" Type="http://schemas.openxmlformats.org/officeDocument/2006/relationships/image" Target="../media/image207.png"/><Relationship Id="rId159" Type="http://schemas.openxmlformats.org/officeDocument/2006/relationships/image" Target="../media/image255.png"/><Relationship Id="rId170" Type="http://schemas.openxmlformats.org/officeDocument/2006/relationships/customXml" Target="../ink/ink249.xml"/><Relationship Id="rId226" Type="http://schemas.openxmlformats.org/officeDocument/2006/relationships/customXml" Target="../ink/ink277.xml"/><Relationship Id="rId268" Type="http://schemas.openxmlformats.org/officeDocument/2006/relationships/customXml" Target="../ink/ink298.xml"/><Relationship Id="rId32" Type="http://schemas.openxmlformats.org/officeDocument/2006/relationships/customXml" Target="../ink/ink180.xml"/><Relationship Id="rId74" Type="http://schemas.openxmlformats.org/officeDocument/2006/relationships/customXml" Target="../ink/ink201.xml"/><Relationship Id="rId128" Type="http://schemas.openxmlformats.org/officeDocument/2006/relationships/customXml" Target="../ink/ink228.xml"/><Relationship Id="rId5" Type="http://schemas.openxmlformats.org/officeDocument/2006/relationships/image" Target="../media/image178.png"/><Relationship Id="rId181" Type="http://schemas.openxmlformats.org/officeDocument/2006/relationships/image" Target="../media/image266.png"/><Relationship Id="rId237" Type="http://schemas.openxmlformats.org/officeDocument/2006/relationships/image" Target="../media/image294.png"/><Relationship Id="rId279" Type="http://schemas.openxmlformats.org/officeDocument/2006/relationships/image" Target="../media/image315.png"/><Relationship Id="rId22" Type="http://schemas.openxmlformats.org/officeDocument/2006/relationships/customXml" Target="../ink/ink175.xml"/><Relationship Id="rId43" Type="http://schemas.openxmlformats.org/officeDocument/2006/relationships/image" Target="../media/image197.png"/><Relationship Id="rId64" Type="http://schemas.openxmlformats.org/officeDocument/2006/relationships/customXml" Target="../ink/ink196.xml"/><Relationship Id="rId118" Type="http://schemas.openxmlformats.org/officeDocument/2006/relationships/customXml" Target="../ink/ink223.xml"/><Relationship Id="rId139" Type="http://schemas.openxmlformats.org/officeDocument/2006/relationships/image" Target="../media/image245.png"/><Relationship Id="rId85" Type="http://schemas.openxmlformats.org/officeDocument/2006/relationships/image" Target="../media/image218.png"/><Relationship Id="rId150" Type="http://schemas.openxmlformats.org/officeDocument/2006/relationships/customXml" Target="../ink/ink239.xml"/><Relationship Id="rId171" Type="http://schemas.openxmlformats.org/officeDocument/2006/relationships/image" Target="../media/image261.png"/><Relationship Id="rId192" Type="http://schemas.openxmlformats.org/officeDocument/2006/relationships/customXml" Target="../ink/ink260.xml"/><Relationship Id="rId206" Type="http://schemas.openxmlformats.org/officeDocument/2006/relationships/customXml" Target="../ink/ink267.xml"/><Relationship Id="rId227" Type="http://schemas.openxmlformats.org/officeDocument/2006/relationships/image" Target="../media/image289.png"/><Relationship Id="rId248" Type="http://schemas.openxmlformats.org/officeDocument/2006/relationships/customXml" Target="../ink/ink288.xml"/><Relationship Id="rId269" Type="http://schemas.openxmlformats.org/officeDocument/2006/relationships/image" Target="../media/image310.png"/><Relationship Id="rId12" Type="http://schemas.openxmlformats.org/officeDocument/2006/relationships/customXml" Target="../ink/ink170.xml"/><Relationship Id="rId33" Type="http://schemas.openxmlformats.org/officeDocument/2006/relationships/image" Target="../media/image192.png"/><Relationship Id="rId108" Type="http://schemas.openxmlformats.org/officeDocument/2006/relationships/customXml" Target="../ink/ink218.xml"/><Relationship Id="rId129" Type="http://schemas.openxmlformats.org/officeDocument/2006/relationships/image" Target="../media/image240.png"/><Relationship Id="rId280" Type="http://schemas.openxmlformats.org/officeDocument/2006/relationships/customXml" Target="../ink/ink304.xml"/><Relationship Id="rId54" Type="http://schemas.openxmlformats.org/officeDocument/2006/relationships/customXml" Target="../ink/ink191.xml"/><Relationship Id="rId75" Type="http://schemas.openxmlformats.org/officeDocument/2006/relationships/image" Target="../media/image213.png"/><Relationship Id="rId96" Type="http://schemas.openxmlformats.org/officeDocument/2006/relationships/customXml" Target="../ink/ink212.xml"/><Relationship Id="rId140" Type="http://schemas.openxmlformats.org/officeDocument/2006/relationships/customXml" Target="../ink/ink234.xml"/><Relationship Id="rId161" Type="http://schemas.openxmlformats.org/officeDocument/2006/relationships/image" Target="../media/image256.png"/><Relationship Id="rId182" Type="http://schemas.openxmlformats.org/officeDocument/2006/relationships/customXml" Target="../ink/ink255.xml"/><Relationship Id="rId217" Type="http://schemas.openxmlformats.org/officeDocument/2006/relationships/image" Target="../media/image284.png"/><Relationship Id="rId6" Type="http://schemas.openxmlformats.org/officeDocument/2006/relationships/customXml" Target="../ink/ink167.xml"/><Relationship Id="rId238" Type="http://schemas.openxmlformats.org/officeDocument/2006/relationships/customXml" Target="../ink/ink283.xml"/><Relationship Id="rId259" Type="http://schemas.openxmlformats.org/officeDocument/2006/relationships/image" Target="../media/image305.png"/><Relationship Id="rId23" Type="http://schemas.openxmlformats.org/officeDocument/2006/relationships/image" Target="../media/image187.png"/><Relationship Id="rId119" Type="http://schemas.openxmlformats.org/officeDocument/2006/relationships/image" Target="../media/image235.png"/><Relationship Id="rId270" Type="http://schemas.openxmlformats.org/officeDocument/2006/relationships/customXml" Target="../ink/ink299.xml"/><Relationship Id="rId44" Type="http://schemas.openxmlformats.org/officeDocument/2006/relationships/customXml" Target="../ink/ink186.xml"/><Relationship Id="rId65" Type="http://schemas.openxmlformats.org/officeDocument/2006/relationships/image" Target="../media/image208.png"/><Relationship Id="rId86" Type="http://schemas.openxmlformats.org/officeDocument/2006/relationships/customXml" Target="../ink/ink207.xml"/><Relationship Id="rId130" Type="http://schemas.openxmlformats.org/officeDocument/2006/relationships/customXml" Target="../ink/ink229.xml"/><Relationship Id="rId151" Type="http://schemas.openxmlformats.org/officeDocument/2006/relationships/image" Target="../media/image251.png"/><Relationship Id="rId172" Type="http://schemas.openxmlformats.org/officeDocument/2006/relationships/customXml" Target="../ink/ink250.xml"/><Relationship Id="rId193" Type="http://schemas.openxmlformats.org/officeDocument/2006/relationships/image" Target="../media/image272.png"/><Relationship Id="rId207" Type="http://schemas.openxmlformats.org/officeDocument/2006/relationships/image" Target="../media/image279.png"/><Relationship Id="rId228" Type="http://schemas.openxmlformats.org/officeDocument/2006/relationships/customXml" Target="../ink/ink278.xml"/><Relationship Id="rId249" Type="http://schemas.openxmlformats.org/officeDocument/2006/relationships/image" Target="../media/image300.png"/><Relationship Id="rId13" Type="http://schemas.openxmlformats.org/officeDocument/2006/relationships/image" Target="../media/image182.png"/><Relationship Id="rId109" Type="http://schemas.openxmlformats.org/officeDocument/2006/relationships/image" Target="../media/image230.png"/><Relationship Id="rId260" Type="http://schemas.openxmlformats.org/officeDocument/2006/relationships/customXml" Target="../ink/ink294.xml"/><Relationship Id="rId281" Type="http://schemas.openxmlformats.org/officeDocument/2006/relationships/image" Target="../media/image316.png"/><Relationship Id="rId34" Type="http://schemas.openxmlformats.org/officeDocument/2006/relationships/customXml" Target="../ink/ink181.xml"/><Relationship Id="rId55" Type="http://schemas.openxmlformats.org/officeDocument/2006/relationships/image" Target="../media/image203.png"/><Relationship Id="rId76" Type="http://schemas.openxmlformats.org/officeDocument/2006/relationships/customXml" Target="../ink/ink202.xml"/><Relationship Id="rId97" Type="http://schemas.openxmlformats.org/officeDocument/2006/relationships/image" Target="../media/image224.png"/><Relationship Id="rId120" Type="http://schemas.openxmlformats.org/officeDocument/2006/relationships/customXml" Target="../ink/ink224.xml"/><Relationship Id="rId141" Type="http://schemas.openxmlformats.org/officeDocument/2006/relationships/image" Target="../media/image246.png"/><Relationship Id="rId7" Type="http://schemas.openxmlformats.org/officeDocument/2006/relationships/image" Target="../media/image179.png"/><Relationship Id="rId162" Type="http://schemas.openxmlformats.org/officeDocument/2006/relationships/customXml" Target="../ink/ink245.xml"/><Relationship Id="rId183" Type="http://schemas.openxmlformats.org/officeDocument/2006/relationships/image" Target="../media/image267.png"/><Relationship Id="rId218" Type="http://schemas.openxmlformats.org/officeDocument/2006/relationships/customXml" Target="../ink/ink273.xml"/><Relationship Id="rId239" Type="http://schemas.openxmlformats.org/officeDocument/2006/relationships/image" Target="../media/image295.png"/><Relationship Id="rId250" Type="http://schemas.openxmlformats.org/officeDocument/2006/relationships/customXml" Target="../ink/ink289.xml"/><Relationship Id="rId271" Type="http://schemas.openxmlformats.org/officeDocument/2006/relationships/image" Target="../media/image311.png"/><Relationship Id="rId24" Type="http://schemas.openxmlformats.org/officeDocument/2006/relationships/customXml" Target="../ink/ink176.xml"/><Relationship Id="rId45" Type="http://schemas.openxmlformats.org/officeDocument/2006/relationships/image" Target="../media/image198.png"/><Relationship Id="rId66" Type="http://schemas.openxmlformats.org/officeDocument/2006/relationships/customXml" Target="../ink/ink197.xml"/><Relationship Id="rId87" Type="http://schemas.openxmlformats.org/officeDocument/2006/relationships/image" Target="../media/image219.png"/><Relationship Id="rId110" Type="http://schemas.openxmlformats.org/officeDocument/2006/relationships/customXml" Target="../ink/ink219.xml"/><Relationship Id="rId131" Type="http://schemas.openxmlformats.org/officeDocument/2006/relationships/image" Target="../media/image241.png"/><Relationship Id="rId152" Type="http://schemas.openxmlformats.org/officeDocument/2006/relationships/customXml" Target="../ink/ink240.xml"/><Relationship Id="rId173" Type="http://schemas.openxmlformats.org/officeDocument/2006/relationships/image" Target="../media/image262.png"/><Relationship Id="rId194" Type="http://schemas.openxmlformats.org/officeDocument/2006/relationships/customXml" Target="../ink/ink261.xml"/><Relationship Id="rId208" Type="http://schemas.openxmlformats.org/officeDocument/2006/relationships/customXml" Target="../ink/ink268.xml"/><Relationship Id="rId229" Type="http://schemas.openxmlformats.org/officeDocument/2006/relationships/image" Target="../media/image290.png"/><Relationship Id="rId240" Type="http://schemas.openxmlformats.org/officeDocument/2006/relationships/customXml" Target="../ink/ink284.xml"/><Relationship Id="rId261" Type="http://schemas.openxmlformats.org/officeDocument/2006/relationships/image" Target="../media/image306.png"/><Relationship Id="rId14" Type="http://schemas.openxmlformats.org/officeDocument/2006/relationships/customXml" Target="../ink/ink171.xml"/><Relationship Id="rId35" Type="http://schemas.openxmlformats.org/officeDocument/2006/relationships/image" Target="../media/image193.png"/><Relationship Id="rId56" Type="http://schemas.openxmlformats.org/officeDocument/2006/relationships/customXml" Target="../ink/ink192.xml"/><Relationship Id="rId77" Type="http://schemas.openxmlformats.org/officeDocument/2006/relationships/image" Target="../media/image214.png"/><Relationship Id="rId100" Type="http://schemas.openxmlformats.org/officeDocument/2006/relationships/customXml" Target="../ink/ink214.xml"/><Relationship Id="rId8" Type="http://schemas.openxmlformats.org/officeDocument/2006/relationships/customXml" Target="../ink/ink168.xml"/><Relationship Id="rId98" Type="http://schemas.openxmlformats.org/officeDocument/2006/relationships/customXml" Target="../ink/ink213.xml"/><Relationship Id="rId121" Type="http://schemas.openxmlformats.org/officeDocument/2006/relationships/image" Target="../media/image236.png"/><Relationship Id="rId142" Type="http://schemas.openxmlformats.org/officeDocument/2006/relationships/customXml" Target="../ink/ink235.xml"/><Relationship Id="rId163" Type="http://schemas.openxmlformats.org/officeDocument/2006/relationships/image" Target="../media/image257.png"/><Relationship Id="rId184" Type="http://schemas.openxmlformats.org/officeDocument/2006/relationships/customXml" Target="../ink/ink256.xml"/><Relationship Id="rId219" Type="http://schemas.openxmlformats.org/officeDocument/2006/relationships/image" Target="../media/image285.png"/><Relationship Id="rId230" Type="http://schemas.openxmlformats.org/officeDocument/2006/relationships/customXml" Target="../ink/ink279.xml"/><Relationship Id="rId251" Type="http://schemas.openxmlformats.org/officeDocument/2006/relationships/image" Target="../media/image301.png"/><Relationship Id="rId25" Type="http://schemas.openxmlformats.org/officeDocument/2006/relationships/image" Target="../media/image188.png"/><Relationship Id="rId46" Type="http://schemas.openxmlformats.org/officeDocument/2006/relationships/customXml" Target="../ink/ink187.xml"/><Relationship Id="rId67" Type="http://schemas.openxmlformats.org/officeDocument/2006/relationships/image" Target="../media/image209.png"/><Relationship Id="rId272" Type="http://schemas.openxmlformats.org/officeDocument/2006/relationships/customXml" Target="../ink/ink300.xml"/><Relationship Id="rId88" Type="http://schemas.openxmlformats.org/officeDocument/2006/relationships/customXml" Target="../ink/ink208.xml"/><Relationship Id="rId111" Type="http://schemas.openxmlformats.org/officeDocument/2006/relationships/image" Target="../media/image231.png"/><Relationship Id="rId132" Type="http://schemas.openxmlformats.org/officeDocument/2006/relationships/customXml" Target="../ink/ink230.xml"/><Relationship Id="rId153" Type="http://schemas.openxmlformats.org/officeDocument/2006/relationships/image" Target="../media/image252.png"/><Relationship Id="rId174" Type="http://schemas.openxmlformats.org/officeDocument/2006/relationships/customXml" Target="../ink/ink251.xml"/><Relationship Id="rId195" Type="http://schemas.openxmlformats.org/officeDocument/2006/relationships/image" Target="../media/image273.png"/><Relationship Id="rId209" Type="http://schemas.openxmlformats.org/officeDocument/2006/relationships/image" Target="../media/image280.png"/><Relationship Id="rId220" Type="http://schemas.openxmlformats.org/officeDocument/2006/relationships/customXml" Target="../ink/ink274.xml"/><Relationship Id="rId241" Type="http://schemas.openxmlformats.org/officeDocument/2006/relationships/image" Target="../media/image296.png"/><Relationship Id="rId15" Type="http://schemas.openxmlformats.org/officeDocument/2006/relationships/image" Target="../media/image183.png"/><Relationship Id="rId36" Type="http://schemas.openxmlformats.org/officeDocument/2006/relationships/customXml" Target="../ink/ink182.xml"/><Relationship Id="rId57" Type="http://schemas.openxmlformats.org/officeDocument/2006/relationships/image" Target="../media/image204.png"/><Relationship Id="rId262" Type="http://schemas.openxmlformats.org/officeDocument/2006/relationships/customXml" Target="../ink/ink295.xml"/><Relationship Id="rId78" Type="http://schemas.openxmlformats.org/officeDocument/2006/relationships/customXml" Target="../ink/ink203.xml"/><Relationship Id="rId99" Type="http://schemas.openxmlformats.org/officeDocument/2006/relationships/image" Target="../media/image225.png"/><Relationship Id="rId101" Type="http://schemas.openxmlformats.org/officeDocument/2006/relationships/image" Target="../media/image226.png"/><Relationship Id="rId122" Type="http://schemas.openxmlformats.org/officeDocument/2006/relationships/customXml" Target="../ink/ink225.xml"/><Relationship Id="rId143" Type="http://schemas.openxmlformats.org/officeDocument/2006/relationships/image" Target="../media/image247.png"/><Relationship Id="rId164" Type="http://schemas.openxmlformats.org/officeDocument/2006/relationships/customXml" Target="../ink/ink246.xml"/><Relationship Id="rId185" Type="http://schemas.openxmlformats.org/officeDocument/2006/relationships/image" Target="../media/image268.png"/><Relationship Id="rId9" Type="http://schemas.openxmlformats.org/officeDocument/2006/relationships/image" Target="../media/image180.png"/><Relationship Id="rId210" Type="http://schemas.openxmlformats.org/officeDocument/2006/relationships/customXml" Target="../ink/ink269.xml"/><Relationship Id="rId26" Type="http://schemas.openxmlformats.org/officeDocument/2006/relationships/customXml" Target="../ink/ink177.xml"/><Relationship Id="rId231" Type="http://schemas.openxmlformats.org/officeDocument/2006/relationships/image" Target="../media/image291.png"/><Relationship Id="rId252" Type="http://schemas.openxmlformats.org/officeDocument/2006/relationships/customXml" Target="../ink/ink290.xml"/><Relationship Id="rId273" Type="http://schemas.openxmlformats.org/officeDocument/2006/relationships/image" Target="../media/image312.png"/><Relationship Id="rId47" Type="http://schemas.openxmlformats.org/officeDocument/2006/relationships/image" Target="../media/image199.png"/><Relationship Id="rId68" Type="http://schemas.openxmlformats.org/officeDocument/2006/relationships/customXml" Target="../ink/ink198.xml"/><Relationship Id="rId89" Type="http://schemas.openxmlformats.org/officeDocument/2006/relationships/image" Target="../media/image220.png"/><Relationship Id="rId112" Type="http://schemas.openxmlformats.org/officeDocument/2006/relationships/customXml" Target="../ink/ink220.xml"/><Relationship Id="rId133" Type="http://schemas.openxmlformats.org/officeDocument/2006/relationships/image" Target="../media/image242.png"/><Relationship Id="rId154" Type="http://schemas.openxmlformats.org/officeDocument/2006/relationships/customXml" Target="../ink/ink241.xml"/><Relationship Id="rId175" Type="http://schemas.openxmlformats.org/officeDocument/2006/relationships/image" Target="../media/image263.png"/><Relationship Id="rId196" Type="http://schemas.openxmlformats.org/officeDocument/2006/relationships/customXml" Target="../ink/ink262.xml"/><Relationship Id="rId200" Type="http://schemas.openxmlformats.org/officeDocument/2006/relationships/customXml" Target="../ink/ink264.xml"/><Relationship Id="rId16" Type="http://schemas.openxmlformats.org/officeDocument/2006/relationships/customXml" Target="../ink/ink172.xml"/><Relationship Id="rId221" Type="http://schemas.openxmlformats.org/officeDocument/2006/relationships/image" Target="../media/image286.png"/><Relationship Id="rId242" Type="http://schemas.openxmlformats.org/officeDocument/2006/relationships/customXml" Target="../ink/ink285.xml"/><Relationship Id="rId263" Type="http://schemas.openxmlformats.org/officeDocument/2006/relationships/image" Target="../media/image307.png"/><Relationship Id="rId37" Type="http://schemas.openxmlformats.org/officeDocument/2006/relationships/image" Target="../media/image194.png"/><Relationship Id="rId58" Type="http://schemas.openxmlformats.org/officeDocument/2006/relationships/customXml" Target="../ink/ink193.xml"/><Relationship Id="rId79" Type="http://schemas.openxmlformats.org/officeDocument/2006/relationships/image" Target="../media/image215.png"/><Relationship Id="rId102" Type="http://schemas.openxmlformats.org/officeDocument/2006/relationships/customXml" Target="../ink/ink215.xml"/><Relationship Id="rId123" Type="http://schemas.openxmlformats.org/officeDocument/2006/relationships/image" Target="../media/image237.png"/><Relationship Id="rId144" Type="http://schemas.openxmlformats.org/officeDocument/2006/relationships/customXml" Target="../ink/ink236.xml"/><Relationship Id="rId90" Type="http://schemas.openxmlformats.org/officeDocument/2006/relationships/customXml" Target="../ink/ink209.xml"/><Relationship Id="rId165" Type="http://schemas.openxmlformats.org/officeDocument/2006/relationships/image" Target="../media/image258.png"/><Relationship Id="rId186" Type="http://schemas.openxmlformats.org/officeDocument/2006/relationships/customXml" Target="../ink/ink257.xml"/><Relationship Id="rId211" Type="http://schemas.openxmlformats.org/officeDocument/2006/relationships/image" Target="../media/image281.png"/><Relationship Id="rId232" Type="http://schemas.openxmlformats.org/officeDocument/2006/relationships/customXml" Target="../ink/ink280.xml"/><Relationship Id="rId253" Type="http://schemas.openxmlformats.org/officeDocument/2006/relationships/image" Target="../media/image302.png"/><Relationship Id="rId274" Type="http://schemas.openxmlformats.org/officeDocument/2006/relationships/customXml" Target="../ink/ink301.xml"/><Relationship Id="rId27" Type="http://schemas.openxmlformats.org/officeDocument/2006/relationships/image" Target="../media/image189.png"/><Relationship Id="rId48" Type="http://schemas.openxmlformats.org/officeDocument/2006/relationships/customXml" Target="../ink/ink188.xml"/><Relationship Id="rId69" Type="http://schemas.openxmlformats.org/officeDocument/2006/relationships/image" Target="../media/image210.png"/><Relationship Id="rId113" Type="http://schemas.openxmlformats.org/officeDocument/2006/relationships/image" Target="../media/image232.png"/><Relationship Id="rId134" Type="http://schemas.openxmlformats.org/officeDocument/2006/relationships/customXml" Target="../ink/ink231.xml"/><Relationship Id="rId80" Type="http://schemas.openxmlformats.org/officeDocument/2006/relationships/customXml" Target="../ink/ink204.xml"/><Relationship Id="rId155" Type="http://schemas.openxmlformats.org/officeDocument/2006/relationships/image" Target="../media/image253.png"/><Relationship Id="rId176" Type="http://schemas.openxmlformats.org/officeDocument/2006/relationships/customXml" Target="../ink/ink252.xml"/><Relationship Id="rId197" Type="http://schemas.openxmlformats.org/officeDocument/2006/relationships/image" Target="../media/image274.png"/><Relationship Id="rId201" Type="http://schemas.openxmlformats.org/officeDocument/2006/relationships/image" Target="../media/image276.png"/><Relationship Id="rId222" Type="http://schemas.openxmlformats.org/officeDocument/2006/relationships/customXml" Target="../ink/ink275.xml"/><Relationship Id="rId243" Type="http://schemas.openxmlformats.org/officeDocument/2006/relationships/image" Target="../media/image297.png"/><Relationship Id="rId264" Type="http://schemas.openxmlformats.org/officeDocument/2006/relationships/customXml" Target="../ink/ink296.xml"/><Relationship Id="rId17" Type="http://schemas.openxmlformats.org/officeDocument/2006/relationships/image" Target="../media/image184.png"/><Relationship Id="rId38" Type="http://schemas.openxmlformats.org/officeDocument/2006/relationships/customXml" Target="../ink/ink183.xml"/><Relationship Id="rId59" Type="http://schemas.openxmlformats.org/officeDocument/2006/relationships/image" Target="../media/image205.png"/><Relationship Id="rId103" Type="http://schemas.openxmlformats.org/officeDocument/2006/relationships/image" Target="../media/image227.png"/><Relationship Id="rId124" Type="http://schemas.openxmlformats.org/officeDocument/2006/relationships/customXml" Target="../ink/ink226.xml"/><Relationship Id="rId70" Type="http://schemas.openxmlformats.org/officeDocument/2006/relationships/customXml" Target="../ink/ink199.xml"/><Relationship Id="rId91" Type="http://schemas.openxmlformats.org/officeDocument/2006/relationships/image" Target="../media/image221.png"/><Relationship Id="rId145" Type="http://schemas.openxmlformats.org/officeDocument/2006/relationships/image" Target="../media/image248.png"/><Relationship Id="rId166" Type="http://schemas.openxmlformats.org/officeDocument/2006/relationships/customXml" Target="../ink/ink247.xml"/><Relationship Id="rId187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0.xml"/><Relationship Id="rId233" Type="http://schemas.openxmlformats.org/officeDocument/2006/relationships/image" Target="../media/image292.png"/><Relationship Id="rId254" Type="http://schemas.openxmlformats.org/officeDocument/2006/relationships/customXml" Target="../ink/ink291.xml"/><Relationship Id="rId28" Type="http://schemas.openxmlformats.org/officeDocument/2006/relationships/customXml" Target="../ink/ink178.xml"/><Relationship Id="rId49" Type="http://schemas.openxmlformats.org/officeDocument/2006/relationships/image" Target="../media/image200.png"/><Relationship Id="rId114" Type="http://schemas.openxmlformats.org/officeDocument/2006/relationships/customXml" Target="../ink/ink221.xml"/><Relationship Id="rId275" Type="http://schemas.openxmlformats.org/officeDocument/2006/relationships/image" Target="../media/image313.png"/><Relationship Id="rId60" Type="http://schemas.openxmlformats.org/officeDocument/2006/relationships/customXml" Target="../ink/ink194.xml"/><Relationship Id="rId81" Type="http://schemas.openxmlformats.org/officeDocument/2006/relationships/image" Target="../media/image216.png"/><Relationship Id="rId135" Type="http://schemas.openxmlformats.org/officeDocument/2006/relationships/image" Target="../media/image243.png"/><Relationship Id="rId156" Type="http://schemas.openxmlformats.org/officeDocument/2006/relationships/customXml" Target="../ink/ink242.xml"/><Relationship Id="rId177" Type="http://schemas.openxmlformats.org/officeDocument/2006/relationships/image" Target="../media/image264.png"/><Relationship Id="rId198" Type="http://schemas.openxmlformats.org/officeDocument/2006/relationships/customXml" Target="../ink/ink263.xml"/><Relationship Id="rId202" Type="http://schemas.openxmlformats.org/officeDocument/2006/relationships/customXml" Target="../ink/ink265.xml"/><Relationship Id="rId223" Type="http://schemas.openxmlformats.org/officeDocument/2006/relationships/image" Target="../media/image287.png"/><Relationship Id="rId244" Type="http://schemas.openxmlformats.org/officeDocument/2006/relationships/customXml" Target="../ink/ink286.xml"/><Relationship Id="rId18" Type="http://schemas.openxmlformats.org/officeDocument/2006/relationships/customXml" Target="../ink/ink173.xml"/><Relationship Id="rId39" Type="http://schemas.openxmlformats.org/officeDocument/2006/relationships/image" Target="../media/image195.png"/><Relationship Id="rId265" Type="http://schemas.openxmlformats.org/officeDocument/2006/relationships/image" Target="../media/image308.png"/><Relationship Id="rId50" Type="http://schemas.openxmlformats.org/officeDocument/2006/relationships/customXml" Target="../ink/ink189.xml"/><Relationship Id="rId104" Type="http://schemas.openxmlformats.org/officeDocument/2006/relationships/customXml" Target="../ink/ink216.xml"/><Relationship Id="rId125" Type="http://schemas.openxmlformats.org/officeDocument/2006/relationships/image" Target="../media/image238.png"/><Relationship Id="rId146" Type="http://schemas.openxmlformats.org/officeDocument/2006/relationships/customXml" Target="../ink/ink237.xml"/><Relationship Id="rId167" Type="http://schemas.openxmlformats.org/officeDocument/2006/relationships/image" Target="../media/image259.png"/><Relationship Id="rId188" Type="http://schemas.openxmlformats.org/officeDocument/2006/relationships/customXml" Target="../ink/ink258.xml"/><Relationship Id="rId71" Type="http://schemas.openxmlformats.org/officeDocument/2006/relationships/image" Target="../media/image211.png"/><Relationship Id="rId92" Type="http://schemas.openxmlformats.org/officeDocument/2006/relationships/customXml" Target="../ink/ink210.xml"/><Relationship Id="rId213" Type="http://schemas.openxmlformats.org/officeDocument/2006/relationships/image" Target="../media/image282.png"/><Relationship Id="rId234" Type="http://schemas.openxmlformats.org/officeDocument/2006/relationships/customXml" Target="../ink/ink281.xml"/><Relationship Id="rId2" Type="http://schemas.openxmlformats.org/officeDocument/2006/relationships/customXml" Target="../ink/ink165.xml"/><Relationship Id="rId29" Type="http://schemas.openxmlformats.org/officeDocument/2006/relationships/image" Target="../media/image190.png"/><Relationship Id="rId255" Type="http://schemas.openxmlformats.org/officeDocument/2006/relationships/image" Target="../media/image303.png"/><Relationship Id="rId276" Type="http://schemas.openxmlformats.org/officeDocument/2006/relationships/customXml" Target="../ink/ink302.xml"/><Relationship Id="rId40" Type="http://schemas.openxmlformats.org/officeDocument/2006/relationships/customXml" Target="../ink/ink184.xml"/><Relationship Id="rId115" Type="http://schemas.openxmlformats.org/officeDocument/2006/relationships/image" Target="../media/image233.png"/><Relationship Id="rId136" Type="http://schemas.openxmlformats.org/officeDocument/2006/relationships/customXml" Target="../ink/ink232.xml"/><Relationship Id="rId157" Type="http://schemas.openxmlformats.org/officeDocument/2006/relationships/image" Target="../media/image254.png"/><Relationship Id="rId178" Type="http://schemas.openxmlformats.org/officeDocument/2006/relationships/customXml" Target="../ink/ink253.xml"/><Relationship Id="rId61" Type="http://schemas.openxmlformats.org/officeDocument/2006/relationships/image" Target="../media/image206.png"/><Relationship Id="rId82" Type="http://schemas.openxmlformats.org/officeDocument/2006/relationships/customXml" Target="../ink/ink205.xml"/><Relationship Id="rId199" Type="http://schemas.openxmlformats.org/officeDocument/2006/relationships/image" Target="../media/image275.png"/><Relationship Id="rId203" Type="http://schemas.openxmlformats.org/officeDocument/2006/relationships/image" Target="../media/image277.png"/><Relationship Id="rId19" Type="http://schemas.openxmlformats.org/officeDocument/2006/relationships/image" Target="../media/image185.png"/><Relationship Id="rId224" Type="http://schemas.openxmlformats.org/officeDocument/2006/relationships/customXml" Target="../ink/ink276.xml"/><Relationship Id="rId245" Type="http://schemas.openxmlformats.org/officeDocument/2006/relationships/image" Target="../media/image298.png"/><Relationship Id="rId266" Type="http://schemas.openxmlformats.org/officeDocument/2006/relationships/customXml" Target="../ink/ink297.xml"/><Relationship Id="rId30" Type="http://schemas.openxmlformats.org/officeDocument/2006/relationships/customXml" Target="../ink/ink179.xml"/><Relationship Id="rId105" Type="http://schemas.openxmlformats.org/officeDocument/2006/relationships/image" Target="../media/image228.png"/><Relationship Id="rId126" Type="http://schemas.openxmlformats.org/officeDocument/2006/relationships/customXml" Target="../ink/ink227.xml"/><Relationship Id="rId147" Type="http://schemas.openxmlformats.org/officeDocument/2006/relationships/image" Target="../media/image249.png"/><Relationship Id="rId168" Type="http://schemas.openxmlformats.org/officeDocument/2006/relationships/customXml" Target="../ink/ink248.xml"/><Relationship Id="rId51" Type="http://schemas.openxmlformats.org/officeDocument/2006/relationships/image" Target="../media/image201.png"/><Relationship Id="rId72" Type="http://schemas.openxmlformats.org/officeDocument/2006/relationships/customXml" Target="../ink/ink200.xml"/><Relationship Id="rId93" Type="http://schemas.openxmlformats.org/officeDocument/2006/relationships/image" Target="../media/image222.png"/><Relationship Id="rId189" Type="http://schemas.openxmlformats.org/officeDocument/2006/relationships/image" Target="../media/image270.png"/><Relationship Id="rId3" Type="http://schemas.openxmlformats.org/officeDocument/2006/relationships/image" Target="../media/image177.png"/><Relationship Id="rId214" Type="http://schemas.openxmlformats.org/officeDocument/2006/relationships/customXml" Target="../ink/ink271.xml"/><Relationship Id="rId235" Type="http://schemas.openxmlformats.org/officeDocument/2006/relationships/image" Target="../media/image293.png"/><Relationship Id="rId256" Type="http://schemas.openxmlformats.org/officeDocument/2006/relationships/customXml" Target="../ink/ink292.xml"/><Relationship Id="rId277" Type="http://schemas.openxmlformats.org/officeDocument/2006/relationships/image" Target="../media/image314.png"/><Relationship Id="rId116" Type="http://schemas.openxmlformats.org/officeDocument/2006/relationships/customXml" Target="../ink/ink222.xml"/><Relationship Id="rId137" Type="http://schemas.openxmlformats.org/officeDocument/2006/relationships/image" Target="../media/image244.png"/><Relationship Id="rId158" Type="http://schemas.openxmlformats.org/officeDocument/2006/relationships/customXml" Target="../ink/ink243.xml"/><Relationship Id="rId20" Type="http://schemas.openxmlformats.org/officeDocument/2006/relationships/customXml" Target="../ink/ink174.xml"/><Relationship Id="rId41" Type="http://schemas.openxmlformats.org/officeDocument/2006/relationships/image" Target="../media/image196.png"/><Relationship Id="rId62" Type="http://schemas.openxmlformats.org/officeDocument/2006/relationships/customXml" Target="../ink/ink195.xml"/><Relationship Id="rId83" Type="http://schemas.openxmlformats.org/officeDocument/2006/relationships/image" Target="../media/image217.png"/><Relationship Id="rId179" Type="http://schemas.openxmlformats.org/officeDocument/2006/relationships/image" Target="../media/image265.png"/><Relationship Id="rId190" Type="http://schemas.openxmlformats.org/officeDocument/2006/relationships/customXml" Target="../ink/ink259.xml"/><Relationship Id="rId204" Type="http://schemas.openxmlformats.org/officeDocument/2006/relationships/customXml" Target="../ink/ink266.xml"/><Relationship Id="rId225" Type="http://schemas.openxmlformats.org/officeDocument/2006/relationships/image" Target="../media/image288.png"/><Relationship Id="rId246" Type="http://schemas.openxmlformats.org/officeDocument/2006/relationships/customXml" Target="../ink/ink287.xml"/><Relationship Id="rId267" Type="http://schemas.openxmlformats.org/officeDocument/2006/relationships/image" Target="../media/image309.png"/><Relationship Id="rId106" Type="http://schemas.openxmlformats.org/officeDocument/2006/relationships/customXml" Target="../ink/ink217.xml"/><Relationship Id="rId127" Type="http://schemas.openxmlformats.org/officeDocument/2006/relationships/image" Target="../media/image239.png"/><Relationship Id="rId10" Type="http://schemas.openxmlformats.org/officeDocument/2006/relationships/customXml" Target="../ink/ink169.xml"/><Relationship Id="rId31" Type="http://schemas.openxmlformats.org/officeDocument/2006/relationships/image" Target="../media/image191.png"/><Relationship Id="rId52" Type="http://schemas.openxmlformats.org/officeDocument/2006/relationships/customXml" Target="../ink/ink190.xml"/><Relationship Id="rId73" Type="http://schemas.openxmlformats.org/officeDocument/2006/relationships/image" Target="../media/image212.png"/><Relationship Id="rId94" Type="http://schemas.openxmlformats.org/officeDocument/2006/relationships/customXml" Target="../ink/ink211.xml"/><Relationship Id="rId148" Type="http://schemas.openxmlformats.org/officeDocument/2006/relationships/customXml" Target="../ink/ink238.xml"/><Relationship Id="rId169" Type="http://schemas.openxmlformats.org/officeDocument/2006/relationships/image" Target="../media/image260.png"/><Relationship Id="rId4" Type="http://schemas.openxmlformats.org/officeDocument/2006/relationships/customXml" Target="../ink/ink166.xml"/><Relationship Id="rId180" Type="http://schemas.openxmlformats.org/officeDocument/2006/relationships/customXml" Target="../ink/ink254.xml"/><Relationship Id="rId215" Type="http://schemas.openxmlformats.org/officeDocument/2006/relationships/image" Target="../media/image283.png"/><Relationship Id="rId236" Type="http://schemas.openxmlformats.org/officeDocument/2006/relationships/customXml" Target="../ink/ink282.xml"/><Relationship Id="rId257" Type="http://schemas.openxmlformats.org/officeDocument/2006/relationships/image" Target="../media/image304.png"/><Relationship Id="rId278" Type="http://schemas.openxmlformats.org/officeDocument/2006/relationships/customXml" Target="../ink/ink303.xml"/><Relationship Id="rId42" Type="http://schemas.openxmlformats.org/officeDocument/2006/relationships/customXml" Target="../ink/ink185.xml"/><Relationship Id="rId84" Type="http://schemas.openxmlformats.org/officeDocument/2006/relationships/customXml" Target="../ink/ink206.xml"/><Relationship Id="rId138" Type="http://schemas.openxmlformats.org/officeDocument/2006/relationships/customXml" Target="../ink/ink233.xml"/><Relationship Id="rId191" Type="http://schemas.openxmlformats.org/officeDocument/2006/relationships/image" Target="../media/image271.png"/><Relationship Id="rId205" Type="http://schemas.openxmlformats.org/officeDocument/2006/relationships/image" Target="../media/image278.png"/><Relationship Id="rId247" Type="http://schemas.openxmlformats.org/officeDocument/2006/relationships/image" Target="../media/image299.png"/><Relationship Id="rId107" Type="http://schemas.openxmlformats.org/officeDocument/2006/relationships/image" Target="../media/image229.png"/><Relationship Id="rId11" Type="http://schemas.openxmlformats.org/officeDocument/2006/relationships/image" Target="../media/image181.png"/><Relationship Id="rId53" Type="http://schemas.openxmlformats.org/officeDocument/2006/relationships/image" Target="../media/image202.png"/><Relationship Id="rId149" Type="http://schemas.openxmlformats.org/officeDocument/2006/relationships/image" Target="../media/image250.png"/><Relationship Id="rId95" Type="http://schemas.openxmlformats.org/officeDocument/2006/relationships/image" Target="../media/image223.png"/><Relationship Id="rId160" Type="http://schemas.openxmlformats.org/officeDocument/2006/relationships/customXml" Target="../ink/ink244.xml"/><Relationship Id="rId216" Type="http://schemas.openxmlformats.org/officeDocument/2006/relationships/customXml" Target="../ink/ink272.xml"/><Relationship Id="rId258" Type="http://schemas.openxmlformats.org/officeDocument/2006/relationships/customXml" Target="../ink/ink29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.png"/><Relationship Id="rId299" Type="http://schemas.openxmlformats.org/officeDocument/2006/relationships/image" Target="../media/image161.png"/><Relationship Id="rId21" Type="http://schemas.openxmlformats.org/officeDocument/2006/relationships/image" Target="../media/image22.png"/><Relationship Id="rId63" Type="http://schemas.openxmlformats.org/officeDocument/2006/relationships/image" Target="../media/image43.png"/><Relationship Id="rId159" Type="http://schemas.openxmlformats.org/officeDocument/2006/relationships/image" Target="../media/image91.png"/><Relationship Id="rId324" Type="http://schemas.openxmlformats.org/officeDocument/2006/relationships/customXml" Target="../ink/ink162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14.png"/><Relationship Id="rId181" Type="http://schemas.openxmlformats.org/officeDocument/2006/relationships/image" Target="../media/image102.png"/><Relationship Id="rId237" Type="http://schemas.openxmlformats.org/officeDocument/2006/relationships/image" Target="../media/image130.png"/><Relationship Id="rId279" Type="http://schemas.openxmlformats.org/officeDocument/2006/relationships/image" Target="../media/image151.png"/><Relationship Id="rId43" Type="http://schemas.openxmlformats.org/officeDocument/2006/relationships/image" Target="../media/image33.png"/><Relationship Id="rId139" Type="http://schemas.openxmlformats.org/officeDocument/2006/relationships/image" Target="../media/image81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85" Type="http://schemas.openxmlformats.org/officeDocument/2006/relationships/image" Target="../media/image54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69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92.png"/><Relationship Id="rId217" Type="http://schemas.openxmlformats.org/officeDocument/2006/relationships/image" Target="../media/image120.png"/><Relationship Id="rId259" Type="http://schemas.openxmlformats.org/officeDocument/2006/relationships/image" Target="../media/image141.png"/><Relationship Id="rId23" Type="http://schemas.openxmlformats.org/officeDocument/2006/relationships/image" Target="../media/image23.png"/><Relationship Id="rId119" Type="http://schemas.openxmlformats.org/officeDocument/2006/relationships/image" Target="../media/image71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44.png"/><Relationship Id="rId130" Type="http://schemas.openxmlformats.org/officeDocument/2006/relationships/customXml" Target="../ink/ink65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52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82.png"/><Relationship Id="rId7" Type="http://schemas.openxmlformats.org/officeDocument/2006/relationships/image" Target="../media/image15.png"/><Relationship Id="rId183" Type="http://schemas.openxmlformats.org/officeDocument/2006/relationships/image" Target="../media/image103.png"/><Relationship Id="rId239" Type="http://schemas.openxmlformats.org/officeDocument/2006/relationships/image" Target="../media/image131.png"/><Relationship Id="rId250" Type="http://schemas.openxmlformats.org/officeDocument/2006/relationships/customXml" Target="../ink/ink125.xml"/><Relationship Id="rId271" Type="http://schemas.openxmlformats.org/officeDocument/2006/relationships/image" Target="../media/image147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24" Type="http://schemas.openxmlformats.org/officeDocument/2006/relationships/customXml" Target="../ink/ink12.xml"/><Relationship Id="rId45" Type="http://schemas.openxmlformats.org/officeDocument/2006/relationships/image" Target="../media/image34.png"/><Relationship Id="rId66" Type="http://schemas.openxmlformats.org/officeDocument/2006/relationships/customXml" Target="../ink/ink33.xml"/><Relationship Id="rId87" Type="http://schemas.openxmlformats.org/officeDocument/2006/relationships/image" Target="../media/image55.png"/><Relationship Id="rId110" Type="http://schemas.openxmlformats.org/officeDocument/2006/relationships/customXml" Target="../ink/ink55.xml"/><Relationship Id="rId131" Type="http://schemas.openxmlformats.org/officeDocument/2006/relationships/image" Target="../media/image77.png"/><Relationship Id="rId327" Type="http://schemas.openxmlformats.org/officeDocument/2006/relationships/image" Target="../media/image175.png"/><Relationship Id="rId152" Type="http://schemas.openxmlformats.org/officeDocument/2006/relationships/customXml" Target="../ink/ink76.xml"/><Relationship Id="rId173" Type="http://schemas.openxmlformats.org/officeDocument/2006/relationships/image" Target="../media/image98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26.png"/><Relationship Id="rId240" Type="http://schemas.openxmlformats.org/officeDocument/2006/relationships/customXml" Target="../ink/ink120.xml"/><Relationship Id="rId261" Type="http://schemas.openxmlformats.org/officeDocument/2006/relationships/image" Target="../media/image142.png"/><Relationship Id="rId14" Type="http://schemas.openxmlformats.org/officeDocument/2006/relationships/customXml" Target="../ink/ink7.xml"/><Relationship Id="rId35" Type="http://schemas.openxmlformats.org/officeDocument/2006/relationships/image" Target="../media/image29.png"/><Relationship Id="rId56" Type="http://schemas.openxmlformats.org/officeDocument/2006/relationships/customXml" Target="../ink/ink28.xml"/><Relationship Id="rId77" Type="http://schemas.openxmlformats.org/officeDocument/2006/relationships/image" Target="../media/image50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17" Type="http://schemas.openxmlformats.org/officeDocument/2006/relationships/image" Target="../media/image170.png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72.png"/><Relationship Id="rId142" Type="http://schemas.openxmlformats.org/officeDocument/2006/relationships/customXml" Target="../ink/ink71.xml"/><Relationship Id="rId163" Type="http://schemas.openxmlformats.org/officeDocument/2006/relationships/image" Target="../media/image93.png"/><Relationship Id="rId184" Type="http://schemas.openxmlformats.org/officeDocument/2006/relationships/customXml" Target="../ink/ink92.xml"/><Relationship Id="rId219" Type="http://schemas.openxmlformats.org/officeDocument/2006/relationships/image" Target="../media/image121.png"/><Relationship Id="rId230" Type="http://schemas.openxmlformats.org/officeDocument/2006/relationships/customXml" Target="../ink/ink115.xml"/><Relationship Id="rId251" Type="http://schemas.openxmlformats.org/officeDocument/2006/relationships/image" Target="../media/image137.png"/><Relationship Id="rId25" Type="http://schemas.openxmlformats.org/officeDocument/2006/relationships/image" Target="../media/image24.png"/><Relationship Id="rId46" Type="http://schemas.openxmlformats.org/officeDocument/2006/relationships/customXml" Target="../ink/ink23.xml"/><Relationship Id="rId67" Type="http://schemas.openxmlformats.org/officeDocument/2006/relationships/image" Target="../media/image45.png"/><Relationship Id="rId272" Type="http://schemas.openxmlformats.org/officeDocument/2006/relationships/customXml" Target="../ink/ink136.xml"/><Relationship Id="rId293" Type="http://schemas.openxmlformats.org/officeDocument/2006/relationships/image" Target="../media/image158.png"/><Relationship Id="rId307" Type="http://schemas.openxmlformats.org/officeDocument/2006/relationships/image" Target="../media/image165.png"/><Relationship Id="rId328" Type="http://schemas.openxmlformats.org/officeDocument/2006/relationships/customXml" Target="../ink/ink164.xml"/><Relationship Id="rId88" Type="http://schemas.openxmlformats.org/officeDocument/2006/relationships/customXml" Target="../ink/ink44.xml"/><Relationship Id="rId111" Type="http://schemas.openxmlformats.org/officeDocument/2006/relationships/image" Target="../media/image67.png"/><Relationship Id="rId132" Type="http://schemas.openxmlformats.org/officeDocument/2006/relationships/customXml" Target="../ink/ink66.xml"/><Relationship Id="rId153" Type="http://schemas.openxmlformats.org/officeDocument/2006/relationships/image" Target="../media/image88.png"/><Relationship Id="rId174" Type="http://schemas.openxmlformats.org/officeDocument/2006/relationships/customXml" Target="../ink/ink87.xml"/><Relationship Id="rId195" Type="http://schemas.openxmlformats.org/officeDocument/2006/relationships/image" Target="../media/image109.png"/><Relationship Id="rId209" Type="http://schemas.openxmlformats.org/officeDocument/2006/relationships/image" Target="../media/image116.png"/><Relationship Id="rId220" Type="http://schemas.openxmlformats.org/officeDocument/2006/relationships/customXml" Target="../ink/ink110.xml"/><Relationship Id="rId241" Type="http://schemas.openxmlformats.org/officeDocument/2006/relationships/image" Target="../media/image132.png"/><Relationship Id="rId15" Type="http://schemas.openxmlformats.org/officeDocument/2006/relationships/image" Target="../media/image19.png"/><Relationship Id="rId36" Type="http://schemas.openxmlformats.org/officeDocument/2006/relationships/customXml" Target="../ink/ink18.xml"/><Relationship Id="rId57" Type="http://schemas.openxmlformats.org/officeDocument/2006/relationships/image" Target="../media/image40.png"/><Relationship Id="rId262" Type="http://schemas.openxmlformats.org/officeDocument/2006/relationships/customXml" Target="../ink/ink131.xml"/><Relationship Id="rId283" Type="http://schemas.openxmlformats.org/officeDocument/2006/relationships/image" Target="../media/image153.png"/><Relationship Id="rId318" Type="http://schemas.openxmlformats.org/officeDocument/2006/relationships/customXml" Target="../ink/ink159.xml"/><Relationship Id="rId78" Type="http://schemas.openxmlformats.org/officeDocument/2006/relationships/customXml" Target="../ink/ink39.xml"/><Relationship Id="rId99" Type="http://schemas.openxmlformats.org/officeDocument/2006/relationships/image" Target="../media/image61.png"/><Relationship Id="rId101" Type="http://schemas.openxmlformats.org/officeDocument/2006/relationships/image" Target="../media/image62.png"/><Relationship Id="rId122" Type="http://schemas.openxmlformats.org/officeDocument/2006/relationships/customXml" Target="../ink/ink61.xml"/><Relationship Id="rId143" Type="http://schemas.openxmlformats.org/officeDocument/2006/relationships/image" Target="../media/image83.png"/><Relationship Id="rId164" Type="http://schemas.openxmlformats.org/officeDocument/2006/relationships/customXml" Target="../ink/ink82.xml"/><Relationship Id="rId185" Type="http://schemas.openxmlformats.org/officeDocument/2006/relationships/image" Target="../media/image104.png"/><Relationship Id="rId9" Type="http://schemas.openxmlformats.org/officeDocument/2006/relationships/image" Target="../media/image16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27.png"/><Relationship Id="rId252" Type="http://schemas.openxmlformats.org/officeDocument/2006/relationships/customXml" Target="../ink/ink126.xml"/><Relationship Id="rId273" Type="http://schemas.openxmlformats.org/officeDocument/2006/relationships/image" Target="../media/image148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76.png"/><Relationship Id="rId47" Type="http://schemas.openxmlformats.org/officeDocument/2006/relationships/image" Target="../media/image35.png"/><Relationship Id="rId68" Type="http://schemas.openxmlformats.org/officeDocument/2006/relationships/customXml" Target="../ink/ink34.xml"/><Relationship Id="rId89" Type="http://schemas.openxmlformats.org/officeDocument/2006/relationships/image" Target="../media/image56.png"/><Relationship Id="rId112" Type="http://schemas.openxmlformats.org/officeDocument/2006/relationships/customXml" Target="../ink/ink56.xml"/><Relationship Id="rId133" Type="http://schemas.openxmlformats.org/officeDocument/2006/relationships/image" Target="../media/image78.png"/><Relationship Id="rId154" Type="http://schemas.openxmlformats.org/officeDocument/2006/relationships/customXml" Target="../ink/ink77.xml"/><Relationship Id="rId175" Type="http://schemas.openxmlformats.org/officeDocument/2006/relationships/image" Target="../media/image99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22.png"/><Relationship Id="rId242" Type="http://schemas.openxmlformats.org/officeDocument/2006/relationships/customXml" Target="../ink/ink121.xml"/><Relationship Id="rId263" Type="http://schemas.openxmlformats.org/officeDocument/2006/relationships/image" Target="../media/image143.png"/><Relationship Id="rId284" Type="http://schemas.openxmlformats.org/officeDocument/2006/relationships/customXml" Target="../ink/ink142.xml"/><Relationship Id="rId319" Type="http://schemas.openxmlformats.org/officeDocument/2006/relationships/image" Target="../media/image171.png"/><Relationship Id="rId37" Type="http://schemas.openxmlformats.org/officeDocument/2006/relationships/image" Target="../media/image30.png"/><Relationship Id="rId58" Type="http://schemas.openxmlformats.org/officeDocument/2006/relationships/customXml" Target="../ink/ink29.xml"/><Relationship Id="rId79" Type="http://schemas.openxmlformats.org/officeDocument/2006/relationships/image" Target="../media/image51.png"/><Relationship Id="rId102" Type="http://schemas.openxmlformats.org/officeDocument/2006/relationships/customXml" Target="../ink/ink51.xml"/><Relationship Id="rId123" Type="http://schemas.openxmlformats.org/officeDocument/2006/relationships/image" Target="../media/image73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94.png"/><Relationship Id="rId186" Type="http://schemas.openxmlformats.org/officeDocument/2006/relationships/customXml" Target="../ink/ink93.xml"/><Relationship Id="rId211" Type="http://schemas.openxmlformats.org/officeDocument/2006/relationships/image" Target="../media/image117.png"/><Relationship Id="rId232" Type="http://schemas.openxmlformats.org/officeDocument/2006/relationships/customXml" Target="../ink/ink116.xml"/><Relationship Id="rId253" Type="http://schemas.openxmlformats.org/officeDocument/2006/relationships/image" Target="../media/image138.png"/><Relationship Id="rId274" Type="http://schemas.openxmlformats.org/officeDocument/2006/relationships/customXml" Target="../ink/ink137.xml"/><Relationship Id="rId295" Type="http://schemas.openxmlformats.org/officeDocument/2006/relationships/image" Target="../media/image159.png"/><Relationship Id="rId309" Type="http://schemas.openxmlformats.org/officeDocument/2006/relationships/image" Target="../media/image166.png"/><Relationship Id="rId27" Type="http://schemas.openxmlformats.org/officeDocument/2006/relationships/image" Target="../media/image25.png"/><Relationship Id="rId48" Type="http://schemas.openxmlformats.org/officeDocument/2006/relationships/customXml" Target="../ink/ink24.xml"/><Relationship Id="rId69" Type="http://schemas.openxmlformats.org/officeDocument/2006/relationships/image" Target="../media/image46.png"/><Relationship Id="rId113" Type="http://schemas.openxmlformats.org/officeDocument/2006/relationships/image" Target="../media/image68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89.png"/><Relationship Id="rId176" Type="http://schemas.openxmlformats.org/officeDocument/2006/relationships/customXml" Target="../ink/ink88.xml"/><Relationship Id="rId197" Type="http://schemas.openxmlformats.org/officeDocument/2006/relationships/image" Target="../media/image110.png"/><Relationship Id="rId201" Type="http://schemas.openxmlformats.org/officeDocument/2006/relationships/image" Target="../media/image112.png"/><Relationship Id="rId222" Type="http://schemas.openxmlformats.org/officeDocument/2006/relationships/customXml" Target="../ink/ink111.xml"/><Relationship Id="rId243" Type="http://schemas.openxmlformats.org/officeDocument/2006/relationships/image" Target="../media/image133.png"/><Relationship Id="rId264" Type="http://schemas.openxmlformats.org/officeDocument/2006/relationships/customXml" Target="../ink/ink132.xml"/><Relationship Id="rId285" Type="http://schemas.openxmlformats.org/officeDocument/2006/relationships/image" Target="../media/image154.png"/><Relationship Id="rId17" Type="http://schemas.openxmlformats.org/officeDocument/2006/relationships/image" Target="../media/image20.png"/><Relationship Id="rId38" Type="http://schemas.openxmlformats.org/officeDocument/2006/relationships/customXml" Target="../ink/ink19.xml"/><Relationship Id="rId59" Type="http://schemas.openxmlformats.org/officeDocument/2006/relationships/image" Target="../media/image41.png"/><Relationship Id="rId103" Type="http://schemas.openxmlformats.org/officeDocument/2006/relationships/image" Target="../media/image63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57.png"/><Relationship Id="rId145" Type="http://schemas.openxmlformats.org/officeDocument/2006/relationships/image" Target="../media/image84.png"/><Relationship Id="rId166" Type="http://schemas.openxmlformats.org/officeDocument/2006/relationships/customXml" Target="../ink/ink83.xml"/><Relationship Id="rId187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28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36.png"/><Relationship Id="rId114" Type="http://schemas.openxmlformats.org/officeDocument/2006/relationships/customXml" Target="../ink/ink57.xml"/><Relationship Id="rId275" Type="http://schemas.openxmlformats.org/officeDocument/2006/relationships/image" Target="../media/image149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52.png"/><Relationship Id="rId135" Type="http://schemas.openxmlformats.org/officeDocument/2006/relationships/image" Target="../media/image79.png"/><Relationship Id="rId156" Type="http://schemas.openxmlformats.org/officeDocument/2006/relationships/customXml" Target="../ink/ink78.xml"/><Relationship Id="rId177" Type="http://schemas.openxmlformats.org/officeDocument/2006/relationships/image" Target="../media/image100.png"/><Relationship Id="rId198" Type="http://schemas.openxmlformats.org/officeDocument/2006/relationships/customXml" Target="../ink/ink99.xml"/><Relationship Id="rId321" Type="http://schemas.openxmlformats.org/officeDocument/2006/relationships/image" Target="../media/image172.png"/><Relationship Id="rId202" Type="http://schemas.openxmlformats.org/officeDocument/2006/relationships/customXml" Target="../ink/ink101.xml"/><Relationship Id="rId223" Type="http://schemas.openxmlformats.org/officeDocument/2006/relationships/image" Target="../media/image123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31.png"/><Relationship Id="rId265" Type="http://schemas.openxmlformats.org/officeDocument/2006/relationships/image" Target="../media/image144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74.png"/><Relationship Id="rId146" Type="http://schemas.openxmlformats.org/officeDocument/2006/relationships/customXml" Target="../ink/ink73.xml"/><Relationship Id="rId167" Type="http://schemas.openxmlformats.org/officeDocument/2006/relationships/image" Target="../media/image95.png"/><Relationship Id="rId188" Type="http://schemas.openxmlformats.org/officeDocument/2006/relationships/customXml" Target="../ink/ink94.xml"/><Relationship Id="rId311" Type="http://schemas.openxmlformats.org/officeDocument/2006/relationships/image" Target="../media/image167.png"/><Relationship Id="rId71" Type="http://schemas.openxmlformats.org/officeDocument/2006/relationships/image" Target="../media/image47.png"/><Relationship Id="rId92" Type="http://schemas.openxmlformats.org/officeDocument/2006/relationships/customXml" Target="../ink/ink46.xml"/><Relationship Id="rId213" Type="http://schemas.openxmlformats.org/officeDocument/2006/relationships/image" Target="../media/image118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26.png"/><Relationship Id="rId255" Type="http://schemas.openxmlformats.org/officeDocument/2006/relationships/image" Target="../media/image139.png"/><Relationship Id="rId276" Type="http://schemas.openxmlformats.org/officeDocument/2006/relationships/customXml" Target="../ink/ink138.xml"/><Relationship Id="rId297" Type="http://schemas.openxmlformats.org/officeDocument/2006/relationships/image" Target="../media/image160.png"/><Relationship Id="rId40" Type="http://schemas.openxmlformats.org/officeDocument/2006/relationships/customXml" Target="../ink/ink20.xml"/><Relationship Id="rId115" Type="http://schemas.openxmlformats.org/officeDocument/2006/relationships/image" Target="../media/image69.png"/><Relationship Id="rId136" Type="http://schemas.openxmlformats.org/officeDocument/2006/relationships/customXml" Target="../ink/ink68.xml"/><Relationship Id="rId157" Type="http://schemas.openxmlformats.org/officeDocument/2006/relationships/image" Target="../media/image90.png"/><Relationship Id="rId178" Type="http://schemas.openxmlformats.org/officeDocument/2006/relationships/customXml" Target="../ink/ink89.xml"/><Relationship Id="rId301" Type="http://schemas.openxmlformats.org/officeDocument/2006/relationships/image" Target="../media/image162.png"/><Relationship Id="rId322" Type="http://schemas.openxmlformats.org/officeDocument/2006/relationships/customXml" Target="../ink/ink161.xml"/><Relationship Id="rId61" Type="http://schemas.openxmlformats.org/officeDocument/2006/relationships/image" Target="../media/image42.png"/><Relationship Id="rId82" Type="http://schemas.openxmlformats.org/officeDocument/2006/relationships/customXml" Target="../ink/ink41.xml"/><Relationship Id="rId199" Type="http://schemas.openxmlformats.org/officeDocument/2006/relationships/image" Target="../media/image111.png"/><Relationship Id="rId203" Type="http://schemas.openxmlformats.org/officeDocument/2006/relationships/image" Target="../media/image113.png"/><Relationship Id="rId19" Type="http://schemas.openxmlformats.org/officeDocument/2006/relationships/image" Target="../media/image21.png"/><Relationship Id="rId224" Type="http://schemas.openxmlformats.org/officeDocument/2006/relationships/customXml" Target="../ink/ink112.xml"/><Relationship Id="rId245" Type="http://schemas.openxmlformats.org/officeDocument/2006/relationships/image" Target="../media/image134.png"/><Relationship Id="rId266" Type="http://schemas.openxmlformats.org/officeDocument/2006/relationships/customXml" Target="../ink/ink133.xml"/><Relationship Id="rId287" Type="http://schemas.openxmlformats.org/officeDocument/2006/relationships/image" Target="../media/image155.png"/><Relationship Id="rId30" Type="http://schemas.openxmlformats.org/officeDocument/2006/relationships/customXml" Target="../ink/ink15.xml"/><Relationship Id="rId105" Type="http://schemas.openxmlformats.org/officeDocument/2006/relationships/image" Target="../media/image64.png"/><Relationship Id="rId126" Type="http://schemas.openxmlformats.org/officeDocument/2006/relationships/customXml" Target="../ink/ink63.xml"/><Relationship Id="rId147" Type="http://schemas.openxmlformats.org/officeDocument/2006/relationships/image" Target="../media/image85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51" Type="http://schemas.openxmlformats.org/officeDocument/2006/relationships/image" Target="../media/image37.png"/><Relationship Id="rId72" Type="http://schemas.openxmlformats.org/officeDocument/2006/relationships/customXml" Target="../ink/ink36.xml"/><Relationship Id="rId93" Type="http://schemas.openxmlformats.org/officeDocument/2006/relationships/image" Target="../media/image58.png"/><Relationship Id="rId189" Type="http://schemas.openxmlformats.org/officeDocument/2006/relationships/image" Target="../media/image106.png"/><Relationship Id="rId3" Type="http://schemas.openxmlformats.org/officeDocument/2006/relationships/image" Target="../media/image13.png"/><Relationship Id="rId214" Type="http://schemas.openxmlformats.org/officeDocument/2006/relationships/customXml" Target="../ink/ink107.xml"/><Relationship Id="rId235" Type="http://schemas.openxmlformats.org/officeDocument/2006/relationships/image" Target="../media/image129.png"/><Relationship Id="rId256" Type="http://schemas.openxmlformats.org/officeDocument/2006/relationships/customXml" Target="../ink/ink128.xml"/><Relationship Id="rId277" Type="http://schemas.openxmlformats.org/officeDocument/2006/relationships/image" Target="../media/image150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80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73.png"/><Relationship Id="rId20" Type="http://schemas.openxmlformats.org/officeDocument/2006/relationships/customXml" Target="../ink/ink10.xml"/><Relationship Id="rId41" Type="http://schemas.openxmlformats.org/officeDocument/2006/relationships/image" Target="../media/image32.png"/><Relationship Id="rId62" Type="http://schemas.openxmlformats.org/officeDocument/2006/relationships/customXml" Target="../ink/ink31.xml"/><Relationship Id="rId83" Type="http://schemas.openxmlformats.org/officeDocument/2006/relationships/image" Target="../media/image53.png"/><Relationship Id="rId179" Type="http://schemas.openxmlformats.org/officeDocument/2006/relationships/image" Target="../media/image101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24.png"/><Relationship Id="rId246" Type="http://schemas.openxmlformats.org/officeDocument/2006/relationships/customXml" Target="../ink/ink123.xml"/><Relationship Id="rId267" Type="http://schemas.openxmlformats.org/officeDocument/2006/relationships/image" Target="../media/image145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75.png"/><Relationship Id="rId313" Type="http://schemas.openxmlformats.org/officeDocument/2006/relationships/image" Target="../media/image168.png"/><Relationship Id="rId10" Type="http://schemas.openxmlformats.org/officeDocument/2006/relationships/customXml" Target="../ink/ink5.xml"/><Relationship Id="rId31" Type="http://schemas.openxmlformats.org/officeDocument/2006/relationships/image" Target="../media/image27.png"/><Relationship Id="rId52" Type="http://schemas.openxmlformats.org/officeDocument/2006/relationships/customXml" Target="../ink/ink26.xml"/><Relationship Id="rId73" Type="http://schemas.openxmlformats.org/officeDocument/2006/relationships/image" Target="../media/image48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96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9.png"/><Relationship Id="rId236" Type="http://schemas.openxmlformats.org/officeDocument/2006/relationships/customXml" Target="../ink/ink118.xml"/><Relationship Id="rId257" Type="http://schemas.openxmlformats.org/officeDocument/2006/relationships/image" Target="../media/image140.png"/><Relationship Id="rId278" Type="http://schemas.openxmlformats.org/officeDocument/2006/relationships/customXml" Target="../ink/ink139.xml"/><Relationship Id="rId303" Type="http://schemas.openxmlformats.org/officeDocument/2006/relationships/image" Target="../media/image163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107.png"/><Relationship Id="rId205" Type="http://schemas.openxmlformats.org/officeDocument/2006/relationships/image" Target="../media/image114.png"/><Relationship Id="rId247" Type="http://schemas.openxmlformats.org/officeDocument/2006/relationships/image" Target="../media/image135.png"/><Relationship Id="rId107" Type="http://schemas.openxmlformats.org/officeDocument/2006/relationships/image" Target="../media/image65.png"/><Relationship Id="rId289" Type="http://schemas.openxmlformats.org/officeDocument/2006/relationships/image" Target="../media/image156.png"/><Relationship Id="rId11" Type="http://schemas.openxmlformats.org/officeDocument/2006/relationships/image" Target="../media/image17.png"/><Relationship Id="rId53" Type="http://schemas.openxmlformats.org/officeDocument/2006/relationships/image" Target="../media/image38.png"/><Relationship Id="rId149" Type="http://schemas.openxmlformats.org/officeDocument/2006/relationships/image" Target="../media/image86.png"/><Relationship Id="rId314" Type="http://schemas.openxmlformats.org/officeDocument/2006/relationships/customXml" Target="../ink/ink157.xml"/><Relationship Id="rId95" Type="http://schemas.openxmlformats.org/officeDocument/2006/relationships/image" Target="../media/image59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74.png"/><Relationship Id="rId171" Type="http://schemas.openxmlformats.org/officeDocument/2006/relationships/image" Target="../media/image97.png"/><Relationship Id="rId227" Type="http://schemas.openxmlformats.org/officeDocument/2006/relationships/image" Target="../media/image125.png"/><Relationship Id="rId269" Type="http://schemas.openxmlformats.org/officeDocument/2006/relationships/image" Target="../media/image146.png"/><Relationship Id="rId33" Type="http://schemas.openxmlformats.org/officeDocument/2006/relationships/image" Target="../media/image28.png"/><Relationship Id="rId129" Type="http://schemas.openxmlformats.org/officeDocument/2006/relationships/image" Target="../media/image76.png"/><Relationship Id="rId280" Type="http://schemas.openxmlformats.org/officeDocument/2006/relationships/customXml" Target="../ink/ink140.xml"/><Relationship Id="rId75" Type="http://schemas.openxmlformats.org/officeDocument/2006/relationships/image" Target="../media/image49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57.png"/><Relationship Id="rId305" Type="http://schemas.openxmlformats.org/officeDocument/2006/relationships/image" Target="../media/image164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87.png"/><Relationship Id="rId193" Type="http://schemas.openxmlformats.org/officeDocument/2006/relationships/image" Target="../media/image108.png"/><Relationship Id="rId207" Type="http://schemas.openxmlformats.org/officeDocument/2006/relationships/image" Target="../media/image115.png"/><Relationship Id="rId249" Type="http://schemas.openxmlformats.org/officeDocument/2006/relationships/image" Target="../media/image136.png"/><Relationship Id="rId13" Type="http://schemas.openxmlformats.org/officeDocument/2006/relationships/image" Target="../media/image18.png"/><Relationship Id="rId109" Type="http://schemas.openxmlformats.org/officeDocument/2006/relationships/image" Target="../media/image66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39.png"/><Relationship Id="rId97" Type="http://schemas.openxmlformats.org/officeDocument/2006/relationships/image" Target="../media/image60.png"/><Relationship Id="rId120" Type="http://schemas.openxmlformats.org/officeDocument/2006/relationships/customXml" Target="../ink/ink60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05CA-8A31-D1DE-61A9-BFD9E43E4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00200"/>
            <a:ext cx="5830824" cy="1456245"/>
          </a:xfrm>
        </p:spPr>
        <p:txBody>
          <a:bodyPr/>
          <a:lstStyle/>
          <a:p>
            <a:r>
              <a:rPr lang="en-IN" dirty="0"/>
              <a:t>We-connect.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2DBD6-A9B6-4C64-C857-1F1D42176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5830824" cy="1655762"/>
          </a:xfrm>
        </p:spPr>
        <p:txBody>
          <a:bodyPr/>
          <a:lstStyle/>
          <a:p>
            <a:r>
              <a:rPr lang="en-IN" dirty="0"/>
              <a:t>Student Handler Application.</a:t>
            </a:r>
          </a:p>
          <a:p>
            <a:r>
              <a:rPr lang="en-IN" dirty="0"/>
              <a:t>1.Text Books</a:t>
            </a:r>
          </a:p>
          <a:p>
            <a:r>
              <a:rPr lang="en-IN" dirty="0"/>
              <a:t>2.Notification’s</a:t>
            </a:r>
          </a:p>
        </p:txBody>
      </p:sp>
      <p:pic>
        <p:nvPicPr>
          <p:cNvPr id="1026" name="Picture 2" descr="Top Android App Development Company India &amp; USA">
            <a:extLst>
              <a:ext uri="{FF2B5EF4-FFF2-40B4-BE49-F238E27FC236}">
                <a16:creationId xmlns:a16="http://schemas.microsoft.com/office/drawing/2014/main" id="{CED7C8E4-E491-5D25-1535-4F510351A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r="22194" b="11279"/>
          <a:stretch/>
        </p:blipFill>
        <p:spPr bwMode="auto">
          <a:xfrm>
            <a:off x="7534656" y="2439543"/>
            <a:ext cx="4736592" cy="454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817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926E42C-D577-D44D-B0D6-81C00210A70D}"/>
              </a:ext>
            </a:extLst>
          </p:cNvPr>
          <p:cNvGrpSpPr/>
          <p:nvPr/>
        </p:nvGrpSpPr>
        <p:grpSpPr>
          <a:xfrm>
            <a:off x="2629997" y="116830"/>
            <a:ext cx="1143720" cy="925560"/>
            <a:chOff x="2629997" y="116830"/>
            <a:chExt cx="1143720" cy="9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39DCF9-37DF-D88C-2A56-91523E92BEDB}"/>
                    </a:ext>
                  </a:extLst>
                </p14:cNvPr>
                <p14:cNvContentPartPr/>
                <p14:nvPr/>
              </p14:nvContentPartPr>
              <p14:xfrm>
                <a:off x="2695877" y="542710"/>
                <a:ext cx="253080" cy="250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39DCF9-37DF-D88C-2A56-91523E92BE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86877" y="533710"/>
                  <a:ext cx="270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7E6745-BB1F-BDC4-270F-E8820601137C}"/>
                    </a:ext>
                  </a:extLst>
                </p14:cNvPr>
                <p14:cNvContentPartPr/>
                <p14:nvPr/>
              </p14:nvContentPartPr>
              <p14:xfrm>
                <a:off x="3037877" y="503110"/>
                <a:ext cx="168480" cy="24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7E6745-BB1F-BDC4-270F-E882060113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29237" y="494470"/>
                  <a:ext cx="186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5FD4EF-B3D3-D853-ED32-97D5CCCABF13}"/>
                    </a:ext>
                  </a:extLst>
                </p14:cNvPr>
                <p14:cNvContentPartPr/>
                <p14:nvPr/>
              </p14:nvContentPartPr>
              <p14:xfrm>
                <a:off x="3125717" y="503110"/>
                <a:ext cx="209520" cy="209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5FD4EF-B3D3-D853-ED32-97D5CCCABF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6717" y="494110"/>
                  <a:ext cx="227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7712A4-0BE3-8607-F0C3-0BDC58751FFE}"/>
                    </a:ext>
                  </a:extLst>
                </p14:cNvPr>
                <p14:cNvContentPartPr/>
                <p14:nvPr/>
              </p14:nvContentPartPr>
              <p14:xfrm>
                <a:off x="3304997" y="398350"/>
                <a:ext cx="133920" cy="19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7712A4-0BE3-8607-F0C3-0BDC58751F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5997" y="389350"/>
                  <a:ext cx="151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1AB978-9D78-C98E-4BAC-24646DA4F606}"/>
                    </a:ext>
                  </a:extLst>
                </p14:cNvPr>
                <p14:cNvContentPartPr/>
                <p14:nvPr/>
              </p14:nvContentPartPr>
              <p14:xfrm>
                <a:off x="2629997" y="116830"/>
                <a:ext cx="1143720" cy="925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1AB978-9D78-C98E-4BAC-24646DA4F6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0997" y="108190"/>
                  <a:ext cx="1161360" cy="9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3C31E-F494-F154-D090-F555FFB7554D}"/>
              </a:ext>
            </a:extLst>
          </p:cNvPr>
          <p:cNvGrpSpPr/>
          <p:nvPr/>
        </p:nvGrpSpPr>
        <p:grpSpPr>
          <a:xfrm>
            <a:off x="1199357" y="1416430"/>
            <a:ext cx="360720" cy="408600"/>
            <a:chOff x="1199357" y="1416430"/>
            <a:chExt cx="3607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1D4197-C78B-5A15-61DB-C737496B042F}"/>
                    </a:ext>
                  </a:extLst>
                </p14:cNvPr>
                <p14:cNvContentPartPr/>
                <p14:nvPr/>
              </p14:nvContentPartPr>
              <p14:xfrm>
                <a:off x="1362797" y="1517950"/>
                <a:ext cx="342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1D4197-C78B-5A15-61DB-C737496B04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4157" y="1509310"/>
                  <a:ext cx="51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93596C-FCD1-37C8-8923-55C7D374A609}"/>
                    </a:ext>
                  </a:extLst>
                </p14:cNvPr>
                <p14:cNvContentPartPr/>
                <p14:nvPr/>
              </p14:nvContentPartPr>
              <p14:xfrm>
                <a:off x="1199357" y="1416430"/>
                <a:ext cx="360720" cy="408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93596C-FCD1-37C8-8923-55C7D374A6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0357" y="1407430"/>
                  <a:ext cx="3783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5EDE7E-B290-ACFF-1E44-36546317EF14}"/>
              </a:ext>
            </a:extLst>
          </p:cNvPr>
          <p:cNvGrpSpPr/>
          <p:nvPr/>
        </p:nvGrpSpPr>
        <p:grpSpPr>
          <a:xfrm>
            <a:off x="2123837" y="1352710"/>
            <a:ext cx="1801080" cy="601920"/>
            <a:chOff x="2123837" y="1352710"/>
            <a:chExt cx="1801080" cy="6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9F961C3-EE9D-64AE-6959-696BF48D61CF}"/>
                    </a:ext>
                  </a:extLst>
                </p14:cNvPr>
                <p14:cNvContentPartPr/>
                <p14:nvPr/>
              </p14:nvContentPartPr>
              <p14:xfrm>
                <a:off x="2123837" y="1560430"/>
                <a:ext cx="111240" cy="274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9F961C3-EE9D-64AE-6959-696BF48D61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5197" y="1551430"/>
                  <a:ext cx="128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CAE983-E2CD-929F-8C2E-47978F9C578E}"/>
                    </a:ext>
                  </a:extLst>
                </p14:cNvPr>
                <p14:cNvContentPartPr/>
                <p14:nvPr/>
              </p14:nvContentPartPr>
              <p14:xfrm>
                <a:off x="2230397" y="1608670"/>
                <a:ext cx="153000" cy="15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CAE983-E2CD-929F-8C2E-47978F9C57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1757" y="1600030"/>
                  <a:ext cx="170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F25B32-0C8D-E404-7EFF-0B6CFA1DF426}"/>
                    </a:ext>
                  </a:extLst>
                </p14:cNvPr>
                <p14:cNvContentPartPr/>
                <p14:nvPr/>
              </p14:nvContentPartPr>
              <p14:xfrm>
                <a:off x="2344517" y="1513270"/>
                <a:ext cx="244080" cy="44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F25B32-0C8D-E404-7EFF-0B6CFA1DF4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35517" y="1504630"/>
                  <a:ext cx="2617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72C8B5-F19A-0D7C-4D5D-809F18DC49FF}"/>
                    </a:ext>
                  </a:extLst>
                </p14:cNvPr>
                <p14:cNvContentPartPr/>
                <p14:nvPr/>
              </p14:nvContentPartPr>
              <p14:xfrm>
                <a:off x="2528117" y="1487710"/>
                <a:ext cx="9000" cy="3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72C8B5-F19A-0D7C-4D5D-809F18DC49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19117" y="1479070"/>
                  <a:ext cx="26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01C24C-7CB8-FD67-E9CA-E11E99EFA4F1}"/>
                    </a:ext>
                  </a:extLst>
                </p14:cNvPr>
                <p14:cNvContentPartPr/>
                <p14:nvPr/>
              </p14:nvContentPartPr>
              <p14:xfrm>
                <a:off x="2622077" y="1508230"/>
                <a:ext cx="144360" cy="233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01C24C-7CB8-FD67-E9CA-E11E99EFA4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13077" y="1499590"/>
                  <a:ext cx="162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C5A6A4-7116-FF9C-22AA-C3FB3CDF1576}"/>
                    </a:ext>
                  </a:extLst>
                </p14:cNvPr>
                <p14:cNvContentPartPr/>
                <p14:nvPr/>
              </p14:nvContentPartPr>
              <p14:xfrm>
                <a:off x="2821877" y="1429750"/>
                <a:ext cx="104760" cy="385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C5A6A4-7116-FF9C-22AA-C3FB3CDF15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3237" y="1420750"/>
                  <a:ext cx="1224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59FE6A-31EE-857C-ECBC-1A67E0ED7A90}"/>
                    </a:ext>
                  </a:extLst>
                </p14:cNvPr>
                <p14:cNvContentPartPr/>
                <p14:nvPr/>
              </p14:nvContentPartPr>
              <p14:xfrm>
                <a:off x="3045077" y="1352710"/>
                <a:ext cx="156960" cy="36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59FE6A-31EE-857C-ECBC-1A67E0ED7A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36077" y="1344070"/>
                  <a:ext cx="174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CA354F-1236-0B14-5B03-8CF5958040F7}"/>
                    </a:ext>
                  </a:extLst>
                </p14:cNvPr>
                <p14:cNvContentPartPr/>
                <p14:nvPr/>
              </p14:nvContentPartPr>
              <p14:xfrm>
                <a:off x="3216077" y="1512910"/>
                <a:ext cx="27720" cy="14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CA354F-1236-0B14-5B03-8CF5958040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07437" y="1504270"/>
                  <a:ext cx="45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D437F9-59B9-9E70-815D-176A27A0E10F}"/>
                    </a:ext>
                  </a:extLst>
                </p14:cNvPr>
                <p14:cNvContentPartPr/>
                <p14:nvPr/>
              </p14:nvContentPartPr>
              <p14:xfrm>
                <a:off x="3212837" y="1447750"/>
                <a:ext cx="18000" cy="28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D437F9-59B9-9E70-815D-176A27A0E1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04197" y="1438750"/>
                  <a:ext cx="35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9660C7-9A19-AE1E-D7CE-A51B41E656C4}"/>
                    </a:ext>
                  </a:extLst>
                </p14:cNvPr>
                <p14:cNvContentPartPr/>
                <p14:nvPr/>
              </p14:nvContentPartPr>
              <p14:xfrm>
                <a:off x="3286997" y="1440910"/>
                <a:ext cx="133920" cy="431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9660C7-9A19-AE1E-D7CE-A51B41E656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77997" y="1432270"/>
                  <a:ext cx="1515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0D5B7F3-F13B-6871-C490-2DE0239AE14F}"/>
                    </a:ext>
                  </a:extLst>
                </p14:cNvPr>
                <p14:cNvContentPartPr/>
                <p14:nvPr/>
              </p14:nvContentPartPr>
              <p14:xfrm>
                <a:off x="3449717" y="1468990"/>
                <a:ext cx="145440" cy="20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0D5B7F3-F13B-6871-C490-2DE0239AE1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40717" y="1459990"/>
                  <a:ext cx="163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30084E0-9411-4728-DDAB-0ECEE920B9AA}"/>
                    </a:ext>
                  </a:extLst>
                </p14:cNvPr>
                <p14:cNvContentPartPr/>
                <p14:nvPr/>
              </p14:nvContentPartPr>
              <p14:xfrm>
                <a:off x="3602357" y="1447750"/>
                <a:ext cx="155160" cy="195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30084E0-9411-4728-DDAB-0ECEE920B9A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93357" y="1439110"/>
                  <a:ext cx="172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FE6F2B5-CA69-F5F5-066B-A9474382693E}"/>
                    </a:ext>
                  </a:extLst>
                </p14:cNvPr>
                <p14:cNvContentPartPr/>
                <p14:nvPr/>
              </p14:nvContentPartPr>
              <p14:xfrm>
                <a:off x="3792437" y="1372510"/>
                <a:ext cx="132480" cy="31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FE6F2B5-CA69-F5F5-066B-A947438269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83437" y="1363870"/>
                  <a:ext cx="150120" cy="33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76F60A1-CDCA-0278-2206-596D293BA780}"/>
                  </a:ext>
                </a:extLst>
              </p14:cNvPr>
              <p14:cNvContentPartPr/>
              <p14:nvPr/>
            </p14:nvContentPartPr>
            <p14:xfrm>
              <a:off x="1380797" y="2489590"/>
              <a:ext cx="439920" cy="526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76F60A1-CDCA-0278-2206-596D293BA78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72157" y="2480950"/>
                <a:ext cx="457560" cy="54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F34C80A-4F40-AAFA-F529-373197E0F471}"/>
              </a:ext>
            </a:extLst>
          </p:cNvPr>
          <p:cNvGrpSpPr/>
          <p:nvPr/>
        </p:nvGrpSpPr>
        <p:grpSpPr>
          <a:xfrm>
            <a:off x="2195837" y="2485630"/>
            <a:ext cx="791640" cy="320760"/>
            <a:chOff x="2195837" y="2485630"/>
            <a:chExt cx="7916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02E219-1B74-B1A9-7A68-5D29C2440E3F}"/>
                    </a:ext>
                  </a:extLst>
                </p14:cNvPr>
                <p14:cNvContentPartPr/>
                <p14:nvPr/>
              </p14:nvContentPartPr>
              <p14:xfrm>
                <a:off x="2195837" y="2511550"/>
                <a:ext cx="202320" cy="294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02E219-1B74-B1A9-7A68-5D29C2440E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87197" y="2502550"/>
                  <a:ext cx="219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9AA0D8-B2E9-F43D-04D3-291B98E8899F}"/>
                    </a:ext>
                  </a:extLst>
                </p14:cNvPr>
                <p14:cNvContentPartPr/>
                <p14:nvPr/>
              </p14:nvContentPartPr>
              <p14:xfrm>
                <a:off x="2538557" y="2592550"/>
                <a:ext cx="36000" cy="17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9AA0D8-B2E9-F43D-04D3-291B98E889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29557" y="2583910"/>
                  <a:ext cx="53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E753E0-FD02-92F1-4755-332827FDB8E4}"/>
                    </a:ext>
                  </a:extLst>
                </p14:cNvPr>
                <p14:cNvContentPartPr/>
                <p14:nvPr/>
              </p14:nvContentPartPr>
              <p14:xfrm>
                <a:off x="2493557" y="2497510"/>
                <a:ext cx="2844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E753E0-FD02-92F1-4755-332827FDB8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84557" y="2488870"/>
                  <a:ext cx="46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FD5486-54A6-4C56-3B46-4DA0F617CDBF}"/>
                    </a:ext>
                  </a:extLst>
                </p14:cNvPr>
                <p14:cNvContentPartPr/>
                <p14:nvPr/>
              </p14:nvContentPartPr>
              <p14:xfrm>
                <a:off x="2627477" y="2512630"/>
                <a:ext cx="115200" cy="248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FD5486-54A6-4C56-3B46-4DA0F617CD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18837" y="2503990"/>
                  <a:ext cx="132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D36EBF-6944-15F3-CAEA-029F3EF7FC4B}"/>
                    </a:ext>
                  </a:extLst>
                </p14:cNvPr>
                <p14:cNvContentPartPr/>
                <p14:nvPr/>
              </p14:nvContentPartPr>
              <p14:xfrm>
                <a:off x="2760317" y="2485630"/>
                <a:ext cx="227160" cy="240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D36EBF-6944-15F3-CAEA-029F3EF7FC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51317" y="2476990"/>
                  <a:ext cx="24480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E1D25F-F788-56E3-63B0-C94DAC6FB710}"/>
              </a:ext>
            </a:extLst>
          </p:cNvPr>
          <p:cNvGrpSpPr/>
          <p:nvPr/>
        </p:nvGrpSpPr>
        <p:grpSpPr>
          <a:xfrm>
            <a:off x="3479957" y="2265310"/>
            <a:ext cx="919080" cy="411120"/>
            <a:chOff x="3479957" y="2265310"/>
            <a:chExt cx="9190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28125DD-8BB6-2F99-6B9C-DEF7C4D0F562}"/>
                    </a:ext>
                  </a:extLst>
                </p14:cNvPr>
                <p14:cNvContentPartPr/>
                <p14:nvPr/>
              </p14:nvContentPartPr>
              <p14:xfrm>
                <a:off x="3494717" y="2365390"/>
                <a:ext cx="64080" cy="29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28125DD-8BB6-2F99-6B9C-DEF7C4D0F5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85717" y="2356750"/>
                  <a:ext cx="81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FEAC8E-C6EF-68DD-13B7-D33CD9ED6138}"/>
                    </a:ext>
                  </a:extLst>
                </p14:cNvPr>
                <p14:cNvContentPartPr/>
                <p14:nvPr/>
              </p14:nvContentPartPr>
              <p14:xfrm>
                <a:off x="3479957" y="2287630"/>
                <a:ext cx="258840" cy="38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FEAC8E-C6EF-68DD-13B7-D33CD9ED61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70957" y="2278630"/>
                  <a:ext cx="2764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22C71F8-1807-36D1-BAC9-5C13E0AFCDCF}"/>
                    </a:ext>
                  </a:extLst>
                </p14:cNvPr>
                <p14:cNvContentPartPr/>
                <p14:nvPr/>
              </p14:nvContentPartPr>
              <p14:xfrm>
                <a:off x="3757877" y="2387710"/>
                <a:ext cx="162000" cy="18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22C71F8-1807-36D1-BAC9-5C13E0AFCD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48877" y="2379070"/>
                  <a:ext cx="179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1C13BD-66CD-5EDC-F55A-2F4E102304F6}"/>
                    </a:ext>
                  </a:extLst>
                </p14:cNvPr>
                <p14:cNvContentPartPr/>
                <p14:nvPr/>
              </p14:nvContentPartPr>
              <p14:xfrm>
                <a:off x="3922397" y="2358190"/>
                <a:ext cx="139320" cy="15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1C13BD-66CD-5EDC-F55A-2F4E102304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13757" y="2349550"/>
                  <a:ext cx="156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09D8D4-FAC6-B32D-B9A1-1C03BDB5B6ED}"/>
                    </a:ext>
                  </a:extLst>
                </p14:cNvPr>
                <p14:cNvContentPartPr/>
                <p14:nvPr/>
              </p14:nvContentPartPr>
              <p14:xfrm>
                <a:off x="4079357" y="2313190"/>
                <a:ext cx="52200" cy="18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09D8D4-FAC6-B32D-B9A1-1C03BDB5B6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70717" y="2304190"/>
                  <a:ext cx="69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986F8F-F8A1-067C-0DF9-3FB575F8871D}"/>
                    </a:ext>
                  </a:extLst>
                </p14:cNvPr>
                <p14:cNvContentPartPr/>
                <p14:nvPr/>
              </p14:nvContentPartPr>
              <p14:xfrm>
                <a:off x="4129397" y="2265310"/>
                <a:ext cx="269640" cy="256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986F8F-F8A1-067C-0DF9-3FB575F887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20757" y="2256670"/>
                  <a:ext cx="28728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503E63-7DFB-3938-DFDC-336979389369}"/>
              </a:ext>
            </a:extLst>
          </p:cNvPr>
          <p:cNvGrpSpPr/>
          <p:nvPr/>
        </p:nvGrpSpPr>
        <p:grpSpPr>
          <a:xfrm>
            <a:off x="4796477" y="2073790"/>
            <a:ext cx="874800" cy="643320"/>
            <a:chOff x="4796477" y="2073790"/>
            <a:chExt cx="87480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6EDEAE9-B3B8-037C-A712-D2231E013BF8}"/>
                    </a:ext>
                  </a:extLst>
                </p14:cNvPr>
                <p14:cNvContentPartPr/>
                <p14:nvPr/>
              </p14:nvContentPartPr>
              <p14:xfrm>
                <a:off x="4796477" y="2073790"/>
                <a:ext cx="202680" cy="64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6EDEAE9-B3B8-037C-A712-D2231E013B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87477" y="2064790"/>
                  <a:ext cx="22032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98BD7F-E1F8-A3A8-E64B-B6FFF96627C1}"/>
                    </a:ext>
                  </a:extLst>
                </p14:cNvPr>
                <p14:cNvContentPartPr/>
                <p14:nvPr/>
              </p14:nvContentPartPr>
              <p14:xfrm>
                <a:off x="5120837" y="2195110"/>
                <a:ext cx="172440" cy="269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98BD7F-E1F8-A3A8-E64B-B6FFF96627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11837" y="2186470"/>
                  <a:ext cx="1900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E4BB88-2D3D-6198-0A54-B1E7133A0A6B}"/>
                    </a:ext>
                  </a:extLst>
                </p14:cNvPr>
                <p14:cNvContentPartPr/>
                <p14:nvPr/>
              </p14:nvContentPartPr>
              <p14:xfrm>
                <a:off x="5065757" y="2227870"/>
                <a:ext cx="374760" cy="179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E4BB88-2D3D-6198-0A54-B1E7133A0A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57117" y="2218870"/>
                  <a:ext cx="392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E4DBA39-FFB8-4491-20B4-79A5BC55D82C}"/>
                    </a:ext>
                  </a:extLst>
                </p14:cNvPr>
                <p14:cNvContentPartPr/>
                <p14:nvPr/>
              </p14:nvContentPartPr>
              <p14:xfrm>
                <a:off x="5484797" y="2230750"/>
                <a:ext cx="35640" cy="198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E4DBA39-FFB8-4491-20B4-79A5BC55D82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75797" y="2222110"/>
                  <a:ext cx="53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CA8246-F399-7889-A07C-B9D7B2249A12}"/>
                    </a:ext>
                  </a:extLst>
                </p14:cNvPr>
                <p14:cNvContentPartPr/>
                <p14:nvPr/>
              </p14:nvContentPartPr>
              <p14:xfrm>
                <a:off x="5486957" y="2097550"/>
                <a:ext cx="184320" cy="421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CA8246-F399-7889-A07C-B9D7B2249A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78317" y="2088910"/>
                  <a:ext cx="20196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7471133-6E40-B151-B1EB-92E3257507C5}"/>
                  </a:ext>
                </a:extLst>
              </p14:cNvPr>
              <p14:cNvContentPartPr/>
              <p14:nvPr/>
            </p14:nvContentPartPr>
            <p14:xfrm>
              <a:off x="6341597" y="1840870"/>
              <a:ext cx="564120" cy="509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7471133-6E40-B151-B1EB-92E3257507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32597" y="1832230"/>
                <a:ext cx="58176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7DF69B9-CAB2-EA8D-DC3A-F51D82CB28D1}"/>
                  </a:ext>
                </a:extLst>
              </p14:cNvPr>
              <p14:cNvContentPartPr/>
              <p14:nvPr/>
            </p14:nvContentPartPr>
            <p14:xfrm>
              <a:off x="6985637" y="1875430"/>
              <a:ext cx="156240" cy="205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7DF69B9-CAB2-EA8D-DC3A-F51D82CB28D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76637" y="1866790"/>
                <a:ext cx="1738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7A77360-3819-316F-5666-B6CCA532E799}"/>
                  </a:ext>
                </a:extLst>
              </p14:cNvPr>
              <p14:cNvContentPartPr/>
              <p14:nvPr/>
            </p14:nvContentPartPr>
            <p14:xfrm>
              <a:off x="7194437" y="1820710"/>
              <a:ext cx="30600" cy="218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7A77360-3819-316F-5666-B6CCA532E79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85437" y="1811710"/>
                <a:ext cx="482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E9DA9F5-608B-4D11-D509-FE29FD13BB11}"/>
                  </a:ext>
                </a:extLst>
              </p14:cNvPr>
              <p14:cNvContentPartPr/>
              <p14:nvPr/>
            </p14:nvContentPartPr>
            <p14:xfrm>
              <a:off x="7292717" y="1847710"/>
              <a:ext cx="120240" cy="210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E9DA9F5-608B-4D11-D509-FE29FD13BB1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84077" y="1838710"/>
                <a:ext cx="1378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EFCE998-63E1-39A5-28F6-ABA8468C44D7}"/>
                  </a:ext>
                </a:extLst>
              </p14:cNvPr>
              <p14:cNvContentPartPr/>
              <p14:nvPr/>
            </p14:nvContentPartPr>
            <p14:xfrm>
              <a:off x="7430957" y="1858870"/>
              <a:ext cx="199440" cy="162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EFCE998-63E1-39A5-28F6-ABA8468C44D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22317" y="1850230"/>
                <a:ext cx="217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F56CF10-2D76-D498-1908-B12766B009DC}"/>
                  </a:ext>
                </a:extLst>
              </p14:cNvPr>
              <p14:cNvContentPartPr/>
              <p14:nvPr/>
            </p14:nvContentPartPr>
            <p14:xfrm>
              <a:off x="8093717" y="1713070"/>
              <a:ext cx="164160" cy="232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F56CF10-2D76-D498-1908-B12766B009D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84717" y="1704070"/>
                <a:ext cx="181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DDBC7AE-53C4-E91B-9ADA-1A45A3F7941F}"/>
                  </a:ext>
                </a:extLst>
              </p14:cNvPr>
              <p14:cNvContentPartPr/>
              <p14:nvPr/>
            </p14:nvContentPartPr>
            <p14:xfrm>
              <a:off x="8310077" y="1738630"/>
              <a:ext cx="116280" cy="137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DDBC7AE-53C4-E91B-9ADA-1A45A3F7941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301437" y="1729990"/>
                <a:ext cx="1339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B264704-BFC7-A697-3F51-23EE71177924}"/>
                  </a:ext>
                </a:extLst>
              </p14:cNvPr>
              <p14:cNvContentPartPr/>
              <p14:nvPr/>
            </p14:nvContentPartPr>
            <p14:xfrm>
              <a:off x="8474957" y="1590310"/>
              <a:ext cx="140400" cy="3142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B264704-BFC7-A697-3F51-23EE7117792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66317" y="1581670"/>
                <a:ext cx="1580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0D7BE7A-E6D8-B914-CD85-3CFC8A32CF67}"/>
                  </a:ext>
                </a:extLst>
              </p14:cNvPr>
              <p14:cNvContentPartPr/>
              <p14:nvPr/>
            </p14:nvContentPartPr>
            <p14:xfrm>
              <a:off x="8669717" y="1589950"/>
              <a:ext cx="513360" cy="26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0D7BE7A-E6D8-B914-CD85-3CFC8A32CF6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61077" y="1581310"/>
                <a:ext cx="5310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19FE8D2-35BC-95DE-15C3-88FBFB0067AB}"/>
                  </a:ext>
                </a:extLst>
              </p14:cNvPr>
              <p14:cNvContentPartPr/>
              <p14:nvPr/>
            </p14:nvContentPartPr>
            <p14:xfrm>
              <a:off x="9155357" y="1533790"/>
              <a:ext cx="8640" cy="63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19FE8D2-35BC-95DE-15C3-88FBFB0067A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146717" y="1525150"/>
                <a:ext cx="262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A82EA6A-EBDF-4985-83E4-A519B9A4DE32}"/>
                  </a:ext>
                </a:extLst>
              </p14:cNvPr>
              <p14:cNvContentPartPr/>
              <p14:nvPr/>
            </p14:nvContentPartPr>
            <p14:xfrm>
              <a:off x="9249317" y="1585630"/>
              <a:ext cx="296280" cy="165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A82EA6A-EBDF-4985-83E4-A519B9A4DE3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240317" y="1576630"/>
                <a:ext cx="3139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DB93CE8-5649-F5CC-0702-528DF5276B08}"/>
                  </a:ext>
                </a:extLst>
              </p14:cNvPr>
              <p14:cNvContentPartPr/>
              <p14:nvPr/>
            </p14:nvContentPartPr>
            <p14:xfrm>
              <a:off x="6577037" y="2809270"/>
              <a:ext cx="185040" cy="254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DB93CE8-5649-F5CC-0702-528DF5276B0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68397" y="2800630"/>
                <a:ext cx="2026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FBAAD18-7F15-D0EF-6D25-91A3C5FBD6D0}"/>
                  </a:ext>
                </a:extLst>
              </p14:cNvPr>
              <p14:cNvContentPartPr/>
              <p14:nvPr/>
            </p14:nvContentPartPr>
            <p14:xfrm>
              <a:off x="6490637" y="2711350"/>
              <a:ext cx="458640" cy="456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FBAAD18-7F15-D0EF-6D25-91A3C5FBD6D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81637" y="2702710"/>
                <a:ext cx="4762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AC36FAB-F446-AE9C-F818-9DEFCD672794}"/>
                  </a:ext>
                </a:extLst>
              </p14:cNvPr>
              <p14:cNvContentPartPr/>
              <p14:nvPr/>
            </p14:nvContentPartPr>
            <p14:xfrm>
              <a:off x="7169237" y="2785870"/>
              <a:ext cx="123840" cy="1699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AC36FAB-F446-AE9C-F818-9DEFCD67279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60237" y="2776870"/>
                <a:ext cx="1414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BEF6DEB-9E3E-1E00-22BE-4CF48AD3A459}"/>
                  </a:ext>
                </a:extLst>
              </p14:cNvPr>
              <p14:cNvContentPartPr/>
              <p14:nvPr/>
            </p14:nvContentPartPr>
            <p14:xfrm>
              <a:off x="7371557" y="2707030"/>
              <a:ext cx="64440" cy="217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BEF6DEB-9E3E-1E00-22BE-4CF48AD3A45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62917" y="2698030"/>
                <a:ext cx="82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31900A7-FE2C-C87D-9750-452A226DA6C8}"/>
                  </a:ext>
                </a:extLst>
              </p14:cNvPr>
              <p14:cNvContentPartPr/>
              <p14:nvPr/>
            </p14:nvContentPartPr>
            <p14:xfrm>
              <a:off x="7467677" y="2727910"/>
              <a:ext cx="86040" cy="194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31900A7-FE2C-C87D-9750-452A226DA6C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459037" y="2719270"/>
                <a:ext cx="1036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79CE395-1595-28DB-9758-7D0EDB70180C}"/>
                  </a:ext>
                </a:extLst>
              </p14:cNvPr>
              <p14:cNvContentPartPr/>
              <p14:nvPr/>
            </p14:nvContentPartPr>
            <p14:xfrm>
              <a:off x="7637597" y="2672470"/>
              <a:ext cx="253080" cy="210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79CE395-1595-28DB-9758-7D0EDB70180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628597" y="2663470"/>
                <a:ext cx="2707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7A48A1-6CE5-04AB-A4C9-A98497331B29}"/>
                  </a:ext>
                </a:extLst>
              </p14:cNvPr>
              <p14:cNvContentPartPr/>
              <p14:nvPr/>
            </p14:nvContentPartPr>
            <p14:xfrm>
              <a:off x="8229437" y="2577070"/>
              <a:ext cx="205560" cy="247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7A48A1-6CE5-04AB-A4C9-A98497331B2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220437" y="2568430"/>
                <a:ext cx="223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C453D3A-8503-EE10-7A80-0F29333C9812}"/>
                  </a:ext>
                </a:extLst>
              </p14:cNvPr>
              <p14:cNvContentPartPr/>
              <p14:nvPr/>
            </p14:nvContentPartPr>
            <p14:xfrm>
              <a:off x="8132237" y="2511190"/>
              <a:ext cx="939240" cy="299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C453D3A-8503-EE10-7A80-0F29333C981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23597" y="2502190"/>
                <a:ext cx="9568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05BC5D6-DCE4-194B-6035-3A384B3DC87D}"/>
                  </a:ext>
                </a:extLst>
              </p14:cNvPr>
              <p14:cNvContentPartPr/>
              <p14:nvPr/>
            </p14:nvContentPartPr>
            <p14:xfrm>
              <a:off x="10420397" y="3347830"/>
              <a:ext cx="147960" cy="1814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05BC5D6-DCE4-194B-6035-3A384B3DC87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411397" y="3338830"/>
                <a:ext cx="1656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3CFDCC9-0A28-5414-304F-FB37B6D39D6D}"/>
                  </a:ext>
                </a:extLst>
              </p14:cNvPr>
              <p14:cNvContentPartPr/>
              <p14:nvPr/>
            </p14:nvContentPartPr>
            <p14:xfrm>
              <a:off x="10467197" y="3334870"/>
              <a:ext cx="227880" cy="183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3CFDCC9-0A28-5414-304F-FB37B6D39D6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58557" y="3326230"/>
                <a:ext cx="2455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3103699-542F-7741-E844-8005A1794B2E}"/>
                  </a:ext>
                </a:extLst>
              </p14:cNvPr>
              <p14:cNvContentPartPr/>
              <p14:nvPr/>
            </p14:nvContentPartPr>
            <p14:xfrm>
              <a:off x="10721357" y="3350710"/>
              <a:ext cx="251280" cy="152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3103699-542F-7741-E844-8005A1794B2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712717" y="3342070"/>
                <a:ext cx="2689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E217CD4-BE17-702F-4C59-3997DE0F873E}"/>
                  </a:ext>
                </a:extLst>
              </p14:cNvPr>
              <p14:cNvContentPartPr/>
              <p14:nvPr/>
            </p14:nvContentPartPr>
            <p14:xfrm>
              <a:off x="11010437" y="3297430"/>
              <a:ext cx="131760" cy="1674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E217CD4-BE17-702F-4C59-3997DE0F873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001797" y="3288790"/>
                <a:ext cx="14940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9C7C6B4-BCE6-E91B-0B82-C2DBB7BC09D2}"/>
              </a:ext>
            </a:extLst>
          </p:cNvPr>
          <p:cNvGrpSpPr/>
          <p:nvPr/>
        </p:nvGrpSpPr>
        <p:grpSpPr>
          <a:xfrm>
            <a:off x="10254797" y="1687510"/>
            <a:ext cx="1801440" cy="1463400"/>
            <a:chOff x="10254797" y="1687510"/>
            <a:chExt cx="1801440" cy="14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F6E1576-B659-B5B7-0C91-AE67A643EF56}"/>
                    </a:ext>
                  </a:extLst>
                </p14:cNvPr>
                <p14:cNvContentPartPr/>
                <p14:nvPr/>
              </p14:nvContentPartPr>
              <p14:xfrm>
                <a:off x="10254797" y="1687510"/>
                <a:ext cx="743760" cy="1347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F6E1576-B659-B5B7-0C91-AE67A643EF5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46157" y="1678510"/>
                  <a:ext cx="761400" cy="13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E8D031B-2AD2-93C5-BA72-1C0E148E13F2}"/>
                    </a:ext>
                  </a:extLst>
                </p14:cNvPr>
                <p14:cNvContentPartPr/>
                <p14:nvPr/>
              </p14:nvContentPartPr>
              <p14:xfrm>
                <a:off x="10301597" y="2803150"/>
                <a:ext cx="400320" cy="347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E8D031B-2AD2-93C5-BA72-1C0E148E13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92597" y="2794150"/>
                  <a:ext cx="417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E4973FF-79ED-E3B5-DC7D-F32B68B0867C}"/>
                    </a:ext>
                  </a:extLst>
                </p14:cNvPr>
                <p14:cNvContentPartPr/>
                <p14:nvPr/>
              </p14:nvContentPartPr>
              <p14:xfrm>
                <a:off x="10899557" y="2521990"/>
                <a:ext cx="126720" cy="211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E4973FF-79ED-E3B5-DC7D-F32B68B086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90557" y="2512990"/>
                  <a:ext cx="144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68C29EA-8388-AC9E-0117-28F84F6B41DC}"/>
                    </a:ext>
                  </a:extLst>
                </p14:cNvPr>
                <p14:cNvContentPartPr/>
                <p14:nvPr/>
              </p14:nvContentPartPr>
              <p14:xfrm>
                <a:off x="11084957" y="2494270"/>
                <a:ext cx="127800" cy="223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68C29EA-8388-AC9E-0117-28F84F6B41D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76317" y="2485270"/>
                  <a:ext cx="145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3BE784-8028-759C-D2C7-E5CE2269C67D}"/>
                    </a:ext>
                  </a:extLst>
                </p14:cNvPr>
                <p14:cNvContentPartPr/>
                <p14:nvPr/>
              </p14:nvContentPartPr>
              <p14:xfrm>
                <a:off x="11269277" y="2462950"/>
                <a:ext cx="29880" cy="266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3BE784-8028-759C-D2C7-E5CE2269C6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60277" y="2454310"/>
                  <a:ext cx="47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067C770-16F6-CCCA-F36F-1C4457213E1F}"/>
                    </a:ext>
                  </a:extLst>
                </p14:cNvPr>
                <p14:cNvContentPartPr/>
                <p14:nvPr/>
              </p14:nvContentPartPr>
              <p14:xfrm>
                <a:off x="11294477" y="2507950"/>
                <a:ext cx="256320" cy="144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067C770-16F6-CCCA-F36F-1C4457213E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285477" y="2499310"/>
                  <a:ext cx="273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32C9CBE-0719-6647-7FA7-083A6F1E19B0}"/>
                    </a:ext>
                  </a:extLst>
                </p14:cNvPr>
                <p14:cNvContentPartPr/>
                <p14:nvPr/>
              </p14:nvContentPartPr>
              <p14:xfrm>
                <a:off x="11622077" y="2511910"/>
                <a:ext cx="77400" cy="139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32C9CBE-0719-6647-7FA7-083A6F1E19B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13437" y="2503270"/>
                  <a:ext cx="95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7572312-8348-1DF3-9933-232497050942}"/>
                    </a:ext>
                  </a:extLst>
                </p14:cNvPr>
                <p14:cNvContentPartPr/>
                <p14:nvPr/>
              </p14:nvContentPartPr>
              <p14:xfrm>
                <a:off x="11741237" y="2484550"/>
                <a:ext cx="315000" cy="153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7572312-8348-1DF3-9933-23249705094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32597" y="2475550"/>
                  <a:ext cx="3326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067D015-41C6-BC44-8CCE-4A07A822EB24}"/>
              </a:ext>
            </a:extLst>
          </p:cNvPr>
          <p:cNvGrpSpPr/>
          <p:nvPr/>
        </p:nvGrpSpPr>
        <p:grpSpPr>
          <a:xfrm>
            <a:off x="1140677" y="3225070"/>
            <a:ext cx="9066960" cy="2760480"/>
            <a:chOff x="1140677" y="3225070"/>
            <a:chExt cx="9066960" cy="27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28C263-B404-DDC3-78E0-851F11561895}"/>
                    </a:ext>
                  </a:extLst>
                </p14:cNvPr>
                <p14:cNvContentPartPr/>
                <p14:nvPr/>
              </p14:nvContentPartPr>
              <p14:xfrm>
                <a:off x="1611917" y="3619270"/>
                <a:ext cx="207360" cy="282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28C263-B404-DDC3-78E0-851F115618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03277" y="3610630"/>
                  <a:ext cx="225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11C06F-100F-964E-2C2C-F46736603E90}"/>
                    </a:ext>
                  </a:extLst>
                </p14:cNvPr>
                <p14:cNvContentPartPr/>
                <p14:nvPr/>
              </p14:nvContentPartPr>
              <p14:xfrm>
                <a:off x="1507517" y="3552670"/>
                <a:ext cx="383040" cy="459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11C06F-100F-964E-2C2C-F46736603E9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98877" y="3543670"/>
                  <a:ext cx="4006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05EE3FF-454C-CB48-E974-3A5CF03E3BA1}"/>
                    </a:ext>
                  </a:extLst>
                </p14:cNvPr>
                <p14:cNvContentPartPr/>
                <p14:nvPr/>
              </p14:nvContentPartPr>
              <p14:xfrm>
                <a:off x="2255957" y="3625030"/>
                <a:ext cx="216360" cy="234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05EE3FF-454C-CB48-E974-3A5CF03E3B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46957" y="3616390"/>
                  <a:ext cx="234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88B47A-BD5F-459A-2348-4FC800CFD4E1}"/>
                    </a:ext>
                  </a:extLst>
                </p14:cNvPr>
                <p14:cNvContentPartPr/>
                <p14:nvPr/>
              </p14:nvContentPartPr>
              <p14:xfrm>
                <a:off x="2512637" y="3554110"/>
                <a:ext cx="54000" cy="235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88B47A-BD5F-459A-2348-4FC800CFD4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03997" y="3545470"/>
                  <a:ext cx="71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F0331D0-534D-390D-CC2A-CB533EAFE768}"/>
                    </a:ext>
                  </a:extLst>
                </p14:cNvPr>
                <p14:cNvContentPartPr/>
                <p14:nvPr/>
              </p14:nvContentPartPr>
              <p14:xfrm>
                <a:off x="2645117" y="3569230"/>
                <a:ext cx="353880" cy="22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F0331D0-534D-390D-CC2A-CB533EAFE7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36117" y="3560230"/>
                  <a:ext cx="371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CF0455-9CA2-71C6-83F9-632C953F9D18}"/>
                    </a:ext>
                  </a:extLst>
                </p14:cNvPr>
                <p14:cNvContentPartPr/>
                <p14:nvPr/>
              </p14:nvContentPartPr>
              <p14:xfrm>
                <a:off x="3375557" y="3440710"/>
                <a:ext cx="417240" cy="307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CCF0455-9CA2-71C6-83F9-632C953F9D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66557" y="3431710"/>
                  <a:ext cx="4348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80B555-1158-A71F-88DB-49252A806C59}"/>
                    </a:ext>
                  </a:extLst>
                </p14:cNvPr>
                <p14:cNvContentPartPr/>
                <p14:nvPr/>
              </p14:nvContentPartPr>
              <p14:xfrm>
                <a:off x="3830237" y="3473110"/>
                <a:ext cx="55800" cy="152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80B555-1158-A71F-88DB-49252A806C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21237" y="3464470"/>
                  <a:ext cx="73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F49AEF-AB30-97AB-5ECD-C75B99376CD2}"/>
                    </a:ext>
                  </a:extLst>
                </p14:cNvPr>
                <p14:cNvContentPartPr/>
                <p14:nvPr/>
              </p14:nvContentPartPr>
              <p14:xfrm>
                <a:off x="3987917" y="3436750"/>
                <a:ext cx="54720" cy="182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F49AEF-AB30-97AB-5ECD-C75B99376C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78917" y="3427750"/>
                  <a:ext cx="72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A1254C-17E1-5995-E90C-2F207BB75C62}"/>
                    </a:ext>
                  </a:extLst>
                </p14:cNvPr>
                <p14:cNvContentPartPr/>
                <p14:nvPr/>
              </p14:nvContentPartPr>
              <p14:xfrm>
                <a:off x="4149917" y="3393190"/>
                <a:ext cx="41040" cy="167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A1254C-17E1-5995-E90C-2F207BB75C6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40917" y="3384550"/>
                  <a:ext cx="58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E658A0-A9ED-47A5-77C6-637A1C60E873}"/>
                    </a:ext>
                  </a:extLst>
                </p14:cNvPr>
                <p14:cNvContentPartPr/>
                <p14:nvPr/>
              </p14:nvContentPartPr>
              <p14:xfrm>
                <a:off x="4174037" y="3400750"/>
                <a:ext cx="169200" cy="148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E658A0-A9ED-47A5-77C6-637A1C60E8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5397" y="3392110"/>
                  <a:ext cx="186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D4F8E48-09EF-E94D-ADDB-AB406DCB3356}"/>
                    </a:ext>
                  </a:extLst>
                </p14:cNvPr>
                <p14:cNvContentPartPr/>
                <p14:nvPr/>
              </p14:nvContentPartPr>
              <p14:xfrm>
                <a:off x="4383557" y="3254950"/>
                <a:ext cx="138600" cy="312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D4F8E48-09EF-E94D-ADDB-AB406DCB33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74917" y="3245950"/>
                  <a:ext cx="156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A5AF09-43CE-6507-1BB8-1330C1E14728}"/>
                    </a:ext>
                  </a:extLst>
                </p14:cNvPr>
                <p14:cNvContentPartPr/>
                <p14:nvPr/>
              </p14:nvContentPartPr>
              <p14:xfrm>
                <a:off x="4749317" y="3225070"/>
                <a:ext cx="154080" cy="253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A5AF09-43CE-6507-1BB8-1330C1E1472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40677" y="3216070"/>
                  <a:ext cx="171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EE4257-001B-EBAD-51D1-5FADFB63E28D}"/>
                    </a:ext>
                  </a:extLst>
                </p14:cNvPr>
                <p14:cNvContentPartPr/>
                <p14:nvPr/>
              </p14:nvContentPartPr>
              <p14:xfrm>
                <a:off x="4945877" y="3293830"/>
                <a:ext cx="131040" cy="164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EE4257-001B-EBAD-51D1-5FADFB63E28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37237" y="3284830"/>
                  <a:ext cx="148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33A0B3-7944-263C-FC62-7EB17D8AE7AE}"/>
                    </a:ext>
                  </a:extLst>
                </p14:cNvPr>
                <p14:cNvContentPartPr/>
                <p14:nvPr/>
              </p14:nvContentPartPr>
              <p14:xfrm>
                <a:off x="5118677" y="3291670"/>
                <a:ext cx="116640" cy="140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33A0B3-7944-263C-FC62-7EB17D8AE7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10037" y="3282670"/>
                  <a:ext cx="134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FD3F8C-BE29-DA7E-03AF-52AD248C75C9}"/>
                    </a:ext>
                  </a:extLst>
                </p14:cNvPr>
                <p14:cNvContentPartPr/>
                <p14:nvPr/>
              </p14:nvContentPartPr>
              <p14:xfrm>
                <a:off x="5297597" y="3242710"/>
                <a:ext cx="37800" cy="187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FD3F8C-BE29-DA7E-03AF-52AD248C75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88597" y="3234070"/>
                  <a:ext cx="55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E48D12C-FA5B-0EC5-09A8-59B6AB4D2C4C}"/>
                    </a:ext>
                  </a:extLst>
                </p14:cNvPr>
                <p14:cNvContentPartPr/>
                <p14:nvPr/>
              </p14:nvContentPartPr>
              <p14:xfrm>
                <a:off x="5303357" y="3250270"/>
                <a:ext cx="123480" cy="174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E48D12C-FA5B-0EC5-09A8-59B6AB4D2C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94717" y="3241270"/>
                  <a:ext cx="141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57BD2B6-3244-C37D-E456-9CC09610DA3F}"/>
                    </a:ext>
                  </a:extLst>
                </p14:cNvPr>
                <p14:cNvContentPartPr/>
                <p14:nvPr/>
              </p14:nvContentPartPr>
              <p14:xfrm>
                <a:off x="6628517" y="3714670"/>
                <a:ext cx="173160" cy="299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57BD2B6-3244-C37D-E456-9CC09610DA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19877" y="3706030"/>
                  <a:ext cx="190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5FB5C3-3725-E06D-F84A-101235DC7120}"/>
                    </a:ext>
                  </a:extLst>
                </p14:cNvPr>
                <p14:cNvContentPartPr/>
                <p14:nvPr/>
              </p14:nvContentPartPr>
              <p14:xfrm>
                <a:off x="6680357" y="3742390"/>
                <a:ext cx="266400" cy="270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E5FB5C3-3725-E06D-F84A-101235DC712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71357" y="3733390"/>
                  <a:ext cx="284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FA3D2D9-C21B-F6E2-8E54-30914E7155FF}"/>
                    </a:ext>
                  </a:extLst>
                </p14:cNvPr>
                <p14:cNvContentPartPr/>
                <p14:nvPr/>
              </p14:nvContentPartPr>
              <p14:xfrm>
                <a:off x="6531677" y="3649510"/>
                <a:ext cx="608040" cy="547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FA3D2D9-C21B-F6E2-8E54-30914E7155F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23037" y="3640510"/>
                  <a:ext cx="6256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B39FBE7-7D1F-E437-62D4-7CA90DCD4997}"/>
                    </a:ext>
                  </a:extLst>
                </p14:cNvPr>
                <p14:cNvContentPartPr/>
                <p14:nvPr/>
              </p14:nvContentPartPr>
              <p14:xfrm>
                <a:off x="7485317" y="3688750"/>
                <a:ext cx="167760" cy="221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B39FBE7-7D1F-E437-62D4-7CA90DCD49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76677" y="3679750"/>
                  <a:ext cx="185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DCD6E7E-37B6-DBB4-8267-A737F155713D}"/>
                    </a:ext>
                  </a:extLst>
                </p14:cNvPr>
                <p14:cNvContentPartPr/>
                <p14:nvPr/>
              </p14:nvContentPartPr>
              <p14:xfrm>
                <a:off x="7677197" y="3634390"/>
                <a:ext cx="48600" cy="241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DCD6E7E-37B6-DBB4-8267-A737F15571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68197" y="3625390"/>
                  <a:ext cx="66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B97C00C-97E0-7925-59B7-D7AB09D6C9E0}"/>
                    </a:ext>
                  </a:extLst>
                </p14:cNvPr>
                <p14:cNvContentPartPr/>
                <p14:nvPr/>
              </p14:nvContentPartPr>
              <p14:xfrm>
                <a:off x="7777277" y="3667510"/>
                <a:ext cx="369360" cy="244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B97C00C-97E0-7925-59B7-D7AB09D6C9E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68637" y="3658870"/>
                  <a:ext cx="387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5569323-229C-AFA7-995C-16CC62B72189}"/>
                    </a:ext>
                  </a:extLst>
                </p14:cNvPr>
                <p14:cNvContentPartPr/>
                <p14:nvPr/>
              </p14:nvContentPartPr>
              <p14:xfrm>
                <a:off x="8646317" y="3511270"/>
                <a:ext cx="559080" cy="259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5569323-229C-AFA7-995C-16CC62B7218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37317" y="3502630"/>
                  <a:ext cx="576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137DC95-B4B5-B9A4-5617-A87D53BA4FF2}"/>
                    </a:ext>
                  </a:extLst>
                </p14:cNvPr>
                <p14:cNvContentPartPr/>
                <p14:nvPr/>
              </p14:nvContentPartPr>
              <p14:xfrm>
                <a:off x="9322757" y="3450430"/>
                <a:ext cx="207000" cy="216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137DC95-B4B5-B9A4-5617-A87D53BA4FF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13757" y="3441430"/>
                  <a:ext cx="224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CF62C1A-048B-EED7-42BC-204C860935E1}"/>
                    </a:ext>
                  </a:extLst>
                </p14:cNvPr>
                <p14:cNvContentPartPr/>
                <p14:nvPr/>
              </p14:nvContentPartPr>
              <p14:xfrm>
                <a:off x="9493757" y="3510910"/>
                <a:ext cx="155880" cy="120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CF62C1A-048B-EED7-42BC-204C860935E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84757" y="3501910"/>
                  <a:ext cx="173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6E0B712-3EEA-0F8C-6153-DBD79D0174E3}"/>
                    </a:ext>
                  </a:extLst>
                </p14:cNvPr>
                <p14:cNvContentPartPr/>
                <p14:nvPr/>
              </p14:nvContentPartPr>
              <p14:xfrm>
                <a:off x="9633797" y="3394270"/>
                <a:ext cx="200880" cy="209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6E0B712-3EEA-0F8C-6153-DBD79D0174E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24797" y="3385630"/>
                  <a:ext cx="218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FF26AC-B937-92E1-7370-8628B5170EDD}"/>
                    </a:ext>
                  </a:extLst>
                </p14:cNvPr>
                <p14:cNvContentPartPr/>
                <p14:nvPr/>
              </p14:nvContentPartPr>
              <p14:xfrm>
                <a:off x="9782117" y="3456550"/>
                <a:ext cx="212400" cy="50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FF26AC-B937-92E1-7370-8628B5170ED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73117" y="3447550"/>
                  <a:ext cx="230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FA5A575-0B3F-F1D3-2054-3F5652DC7DA4}"/>
                    </a:ext>
                  </a:extLst>
                </p14:cNvPr>
                <p14:cNvContentPartPr/>
                <p14:nvPr/>
              </p14:nvContentPartPr>
              <p14:xfrm>
                <a:off x="9949877" y="3439270"/>
                <a:ext cx="76680" cy="138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FA5A575-0B3F-F1D3-2054-3F5652DC7DA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40877" y="3430630"/>
                  <a:ext cx="94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61A421-4B9A-A1AD-BE10-A7D9983AE367}"/>
                    </a:ext>
                  </a:extLst>
                </p14:cNvPr>
                <p14:cNvContentPartPr/>
                <p14:nvPr/>
              </p14:nvContentPartPr>
              <p14:xfrm>
                <a:off x="10054997" y="3275470"/>
                <a:ext cx="152640" cy="388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61A421-4B9A-A1AD-BE10-A7D9983AE36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45997" y="3266830"/>
                  <a:ext cx="1702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43B6312-3334-C939-1936-69FCF35865CF}"/>
                    </a:ext>
                  </a:extLst>
                </p14:cNvPr>
                <p14:cNvContentPartPr/>
                <p14:nvPr/>
              </p14:nvContentPartPr>
              <p14:xfrm>
                <a:off x="1707317" y="4660750"/>
                <a:ext cx="171360" cy="205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43B6312-3334-C939-1936-69FCF35865C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98317" y="4651750"/>
                  <a:ext cx="189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81D5BD7-EC72-40C2-759F-A21805E3352B}"/>
                    </a:ext>
                  </a:extLst>
                </p14:cNvPr>
                <p14:cNvContentPartPr/>
                <p14:nvPr/>
              </p14:nvContentPartPr>
              <p14:xfrm>
                <a:off x="1542797" y="4542310"/>
                <a:ext cx="502920" cy="596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81D5BD7-EC72-40C2-759F-A21805E3352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33797" y="4533310"/>
                  <a:ext cx="5205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B614946-71D3-D45A-5B71-F9C42F71472D}"/>
                    </a:ext>
                  </a:extLst>
                </p14:cNvPr>
                <p14:cNvContentPartPr/>
                <p14:nvPr/>
              </p14:nvContentPartPr>
              <p14:xfrm>
                <a:off x="2502557" y="4505590"/>
                <a:ext cx="138960" cy="333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B614946-71D3-D45A-5B71-F9C42F71472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93917" y="4496950"/>
                  <a:ext cx="1566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4FC690B-99E4-F8BE-CDF4-C711682C33F1}"/>
                    </a:ext>
                  </a:extLst>
                </p14:cNvPr>
                <p14:cNvContentPartPr/>
                <p14:nvPr/>
              </p14:nvContentPartPr>
              <p14:xfrm>
                <a:off x="2701637" y="4564630"/>
                <a:ext cx="77760" cy="200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4FC690B-99E4-F8BE-CDF4-C711682C33F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92637" y="4555990"/>
                  <a:ext cx="95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F56F103-66ED-2CE2-8196-3323B89169DC}"/>
                    </a:ext>
                  </a:extLst>
                </p14:cNvPr>
                <p14:cNvContentPartPr/>
                <p14:nvPr/>
              </p14:nvContentPartPr>
              <p14:xfrm>
                <a:off x="2848517" y="4553110"/>
                <a:ext cx="149400" cy="179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F56F103-66ED-2CE2-8196-3323B89169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39517" y="4544470"/>
                  <a:ext cx="167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CBB5F78-270A-2378-0256-754E29024569}"/>
                    </a:ext>
                  </a:extLst>
                </p14:cNvPr>
                <p14:cNvContentPartPr/>
                <p14:nvPr/>
              </p14:nvContentPartPr>
              <p14:xfrm>
                <a:off x="3011597" y="4521790"/>
                <a:ext cx="73800" cy="126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CBB5F78-270A-2378-0256-754E2902456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02957" y="4512790"/>
                  <a:ext cx="91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2C4B610-F686-F168-5A0C-B6DE56715DB0}"/>
                    </a:ext>
                  </a:extLst>
                </p14:cNvPr>
                <p14:cNvContentPartPr/>
                <p14:nvPr/>
              </p14:nvContentPartPr>
              <p14:xfrm>
                <a:off x="3142277" y="4358710"/>
                <a:ext cx="345600" cy="282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2C4B610-F686-F168-5A0C-B6DE56715DB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33637" y="4349710"/>
                  <a:ext cx="3632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838AE91-993F-F232-33E8-CBADCBD29B8D}"/>
                    </a:ext>
                  </a:extLst>
                </p14:cNvPr>
                <p14:cNvContentPartPr/>
                <p14:nvPr/>
              </p14:nvContentPartPr>
              <p14:xfrm>
                <a:off x="2027717" y="4764790"/>
                <a:ext cx="1548000" cy="601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838AE91-993F-F232-33E8-CBADCBD29B8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18717" y="4756150"/>
                  <a:ext cx="156564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6782A59-FC97-A3C3-94EB-086717C0B519}"/>
                    </a:ext>
                  </a:extLst>
                </p14:cNvPr>
                <p14:cNvContentPartPr/>
                <p14:nvPr/>
              </p14:nvContentPartPr>
              <p14:xfrm>
                <a:off x="6992837" y="4756870"/>
                <a:ext cx="111240" cy="255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6782A59-FC97-A3C3-94EB-086717C0B51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83837" y="4747870"/>
                  <a:ext cx="128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355A998-544B-1095-FDB0-A2E020F7A128}"/>
                    </a:ext>
                  </a:extLst>
                </p14:cNvPr>
                <p14:cNvContentPartPr/>
                <p14:nvPr/>
              </p14:nvContentPartPr>
              <p14:xfrm>
                <a:off x="6999317" y="4671190"/>
                <a:ext cx="104760" cy="77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355A998-544B-1095-FDB0-A2E020F7A12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90677" y="4662190"/>
                  <a:ext cx="122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194DA2-8B98-70DA-1C1B-A46120788869}"/>
                    </a:ext>
                  </a:extLst>
                </p14:cNvPr>
                <p14:cNvContentPartPr/>
                <p14:nvPr/>
              </p14:nvContentPartPr>
              <p14:xfrm>
                <a:off x="6816797" y="4568950"/>
                <a:ext cx="446760" cy="66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194DA2-8B98-70DA-1C1B-A4612078886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08157" y="4560310"/>
                  <a:ext cx="46440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7A7C241-D06C-8A9F-B3AF-123953CEFFFF}"/>
                    </a:ext>
                  </a:extLst>
                </p14:cNvPr>
                <p14:cNvContentPartPr/>
                <p14:nvPr/>
              </p14:nvContentPartPr>
              <p14:xfrm>
                <a:off x="7789877" y="4633030"/>
                <a:ext cx="204480" cy="288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7A7C241-D06C-8A9F-B3AF-123953CEFFF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80877" y="4624390"/>
                  <a:ext cx="222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F7C347-C67F-F312-7FE5-480BFBCADAC9}"/>
                    </a:ext>
                  </a:extLst>
                </p14:cNvPr>
                <p14:cNvContentPartPr/>
                <p14:nvPr/>
              </p14:nvContentPartPr>
              <p14:xfrm>
                <a:off x="8034317" y="4640230"/>
                <a:ext cx="107640" cy="239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F7C347-C67F-F312-7FE5-480BFBCADAC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25677" y="4631590"/>
                  <a:ext cx="125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66F443C-A194-81F9-B68F-E3AE7A9F901A}"/>
                    </a:ext>
                  </a:extLst>
                </p14:cNvPr>
                <p14:cNvContentPartPr/>
                <p14:nvPr/>
              </p14:nvContentPartPr>
              <p14:xfrm>
                <a:off x="8154917" y="4622950"/>
                <a:ext cx="94680" cy="203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66F443C-A194-81F9-B68F-E3AE7A9F90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46277" y="4613950"/>
                  <a:ext cx="112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D1DA813-6972-3592-0DB2-74EAFB3CB3C7}"/>
                    </a:ext>
                  </a:extLst>
                </p14:cNvPr>
                <p14:cNvContentPartPr/>
                <p14:nvPr/>
              </p14:nvContentPartPr>
              <p14:xfrm>
                <a:off x="8319797" y="4596670"/>
                <a:ext cx="112680" cy="183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D1DA813-6972-3592-0DB2-74EAFB3CB3C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10797" y="4588030"/>
                  <a:ext cx="130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7C4A40B-2BE1-7BF3-68D9-18ECE3233982}"/>
                    </a:ext>
                  </a:extLst>
                </p14:cNvPr>
                <p14:cNvContentPartPr/>
                <p14:nvPr/>
              </p14:nvContentPartPr>
              <p14:xfrm>
                <a:off x="8517797" y="4585150"/>
                <a:ext cx="119520" cy="34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7C4A40B-2BE1-7BF3-68D9-18ECE32339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08797" y="4576510"/>
                  <a:ext cx="137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93D14BD-A402-60E3-C926-45DA653E34D9}"/>
                    </a:ext>
                  </a:extLst>
                </p14:cNvPr>
                <p14:cNvContentPartPr/>
                <p14:nvPr/>
              </p14:nvContentPartPr>
              <p14:xfrm>
                <a:off x="8521757" y="4503790"/>
                <a:ext cx="92520" cy="289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93D14BD-A402-60E3-C926-45DA653E34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13117" y="4495150"/>
                  <a:ext cx="110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CB0A618-3FDA-FEBD-9F02-34CCC2EC10CD}"/>
                    </a:ext>
                  </a:extLst>
                </p14:cNvPr>
                <p14:cNvContentPartPr/>
                <p14:nvPr/>
              </p14:nvContentPartPr>
              <p14:xfrm>
                <a:off x="8671517" y="4482550"/>
                <a:ext cx="15480" cy="355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CB0A618-3FDA-FEBD-9F02-34CCC2EC10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62877" y="4473550"/>
                  <a:ext cx="331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5E7213-7EF8-469E-8EBB-A97E824690DB}"/>
                    </a:ext>
                  </a:extLst>
                </p14:cNvPr>
                <p14:cNvContentPartPr/>
                <p14:nvPr/>
              </p14:nvContentPartPr>
              <p14:xfrm>
                <a:off x="1140677" y="4014550"/>
                <a:ext cx="8067240" cy="1971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5E7213-7EF8-469E-8EBB-A97E824690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32037" y="4005910"/>
                  <a:ext cx="8084880" cy="19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E71C614-5D3C-25EA-08DC-092406E932DD}"/>
              </a:ext>
            </a:extLst>
          </p:cNvPr>
          <p:cNvGrpSpPr/>
          <p:nvPr/>
        </p:nvGrpSpPr>
        <p:grpSpPr>
          <a:xfrm>
            <a:off x="6413597" y="135910"/>
            <a:ext cx="2561040" cy="1130400"/>
            <a:chOff x="6413597" y="135910"/>
            <a:chExt cx="2561040" cy="11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1BE1551-93FB-D81C-B980-288C8972B66E}"/>
                    </a:ext>
                  </a:extLst>
                </p14:cNvPr>
                <p14:cNvContentPartPr/>
                <p14:nvPr/>
              </p14:nvContentPartPr>
              <p14:xfrm>
                <a:off x="6840917" y="387550"/>
                <a:ext cx="164880" cy="572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1BE1551-93FB-D81C-B980-288C8972B6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31917" y="378910"/>
                  <a:ext cx="18252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7E51EDA-9C6C-8079-7A54-4A27F806943D}"/>
                    </a:ext>
                  </a:extLst>
                </p14:cNvPr>
                <p14:cNvContentPartPr/>
                <p14:nvPr/>
              </p14:nvContentPartPr>
              <p14:xfrm>
                <a:off x="6413597" y="535510"/>
                <a:ext cx="880200" cy="440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7E51EDA-9C6C-8079-7A54-4A27F806943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4597" y="526510"/>
                  <a:ext cx="8978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4FF6CD1-F07E-F35C-4E75-979D936EB3C9}"/>
                    </a:ext>
                  </a:extLst>
                </p14:cNvPr>
                <p14:cNvContentPartPr/>
                <p14:nvPr/>
              </p14:nvContentPartPr>
              <p14:xfrm>
                <a:off x="7290197" y="408070"/>
                <a:ext cx="279000" cy="27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4FF6CD1-F07E-F35C-4E75-979D936EB3C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81197" y="399070"/>
                  <a:ext cx="296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CC348B7-0C1C-7A8E-09D5-0865747B4A27}"/>
                    </a:ext>
                  </a:extLst>
                </p14:cNvPr>
                <p14:cNvContentPartPr/>
                <p14:nvPr/>
              </p14:nvContentPartPr>
              <p14:xfrm>
                <a:off x="7477037" y="319150"/>
                <a:ext cx="27360" cy="86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CC348B7-0C1C-7A8E-09D5-0865747B4A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68397" y="310510"/>
                  <a:ext cx="45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59F169E-0EEE-0C43-2B6D-D689650A52AB}"/>
                    </a:ext>
                  </a:extLst>
                </p14:cNvPr>
                <p14:cNvContentPartPr/>
                <p14:nvPr/>
              </p14:nvContentPartPr>
              <p14:xfrm>
                <a:off x="7585757" y="333910"/>
                <a:ext cx="147960" cy="222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59F169E-0EEE-0C43-2B6D-D689650A52A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77117" y="325270"/>
                  <a:ext cx="165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9A5CB14-4B0D-3BF9-C852-DB3B2623F1EF}"/>
                    </a:ext>
                  </a:extLst>
                </p14:cNvPr>
                <p14:cNvContentPartPr/>
                <p14:nvPr/>
              </p14:nvContentPartPr>
              <p14:xfrm>
                <a:off x="7741637" y="301510"/>
                <a:ext cx="186480" cy="203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9A5CB14-4B0D-3BF9-C852-DB3B2623F1E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32637" y="292870"/>
                  <a:ext cx="204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072C41-60FA-6A47-1312-BFAB52386B34}"/>
                    </a:ext>
                  </a:extLst>
                </p14:cNvPr>
                <p14:cNvContentPartPr/>
                <p14:nvPr/>
              </p14:nvContentPartPr>
              <p14:xfrm>
                <a:off x="7931357" y="206110"/>
                <a:ext cx="376560" cy="310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072C41-60FA-6A47-1312-BFAB52386B3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22357" y="197110"/>
                  <a:ext cx="3942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14AB299-6E89-F50B-9E64-F7D4E2BDD0C1}"/>
                    </a:ext>
                  </a:extLst>
                </p14:cNvPr>
                <p14:cNvContentPartPr/>
                <p14:nvPr/>
              </p14:nvContentPartPr>
              <p14:xfrm>
                <a:off x="8260757" y="152470"/>
                <a:ext cx="48240" cy="178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14AB299-6E89-F50B-9E64-F7D4E2BDD0C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52117" y="143470"/>
                  <a:ext cx="65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12B0DA5-1B82-B2F1-7EB7-5C9759F20511}"/>
                    </a:ext>
                  </a:extLst>
                </p14:cNvPr>
                <p14:cNvContentPartPr/>
                <p14:nvPr/>
              </p14:nvContentPartPr>
              <p14:xfrm>
                <a:off x="8380637" y="135910"/>
                <a:ext cx="259200" cy="310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12B0DA5-1B82-B2F1-7EB7-5C9759F2051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71997" y="126910"/>
                  <a:ext cx="276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08C834D-3D0D-976B-1FEA-C3923CED99EF}"/>
                    </a:ext>
                  </a:extLst>
                </p14:cNvPr>
                <p14:cNvContentPartPr/>
                <p14:nvPr/>
              </p14:nvContentPartPr>
              <p14:xfrm>
                <a:off x="6959357" y="456670"/>
                <a:ext cx="1982160" cy="763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08C834D-3D0D-976B-1FEA-C3923CED99E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50357" y="447670"/>
                  <a:ext cx="199980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C075408-4620-D113-B7F9-298CD59EA910}"/>
                    </a:ext>
                  </a:extLst>
                </p14:cNvPr>
                <p14:cNvContentPartPr/>
                <p14:nvPr/>
              </p14:nvContentPartPr>
              <p14:xfrm>
                <a:off x="7166717" y="725230"/>
                <a:ext cx="1379160" cy="541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C075408-4620-D113-B7F9-298CD59EA9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58077" y="716230"/>
                  <a:ext cx="13968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8035A7F-01EC-4AD0-3A25-CC2BED67A152}"/>
                    </a:ext>
                  </a:extLst>
                </p14:cNvPr>
                <p14:cNvContentPartPr/>
                <p14:nvPr/>
              </p14:nvContentPartPr>
              <p14:xfrm>
                <a:off x="8958797" y="711910"/>
                <a:ext cx="15840" cy="1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8035A7F-01EC-4AD0-3A25-CC2BED67A15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949797" y="702910"/>
                  <a:ext cx="334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CE64281-3760-CFB3-5CC6-D0D50BB86F11}"/>
              </a:ext>
            </a:extLst>
          </p:cNvPr>
          <p:cNvGrpSpPr/>
          <p:nvPr/>
        </p:nvGrpSpPr>
        <p:grpSpPr>
          <a:xfrm>
            <a:off x="9916397" y="18910"/>
            <a:ext cx="2243520" cy="1420560"/>
            <a:chOff x="9916397" y="18910"/>
            <a:chExt cx="2243520" cy="14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83B6881-19E7-D308-B895-7FEC27C5FA0D}"/>
                    </a:ext>
                  </a:extLst>
                </p14:cNvPr>
                <p14:cNvContentPartPr/>
                <p14:nvPr/>
              </p14:nvContentPartPr>
              <p14:xfrm>
                <a:off x="10432277" y="447670"/>
                <a:ext cx="72360" cy="211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83B6881-19E7-D308-B895-7FEC27C5FA0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23277" y="439030"/>
                  <a:ext cx="90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22786C-4626-FE41-14C1-3B82E9ADC10F}"/>
                    </a:ext>
                  </a:extLst>
                </p14:cNvPr>
                <p14:cNvContentPartPr/>
                <p14:nvPr/>
              </p14:nvContentPartPr>
              <p14:xfrm>
                <a:off x="10325357" y="338230"/>
                <a:ext cx="402480" cy="501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22786C-4626-FE41-14C1-3B82E9ADC10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16717" y="329590"/>
                  <a:ext cx="4201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344FC8E-3EAC-0B46-EC8F-DBBC33C049DE}"/>
                    </a:ext>
                  </a:extLst>
                </p14:cNvPr>
                <p14:cNvContentPartPr/>
                <p14:nvPr/>
              </p14:nvContentPartPr>
              <p14:xfrm>
                <a:off x="10824677" y="433990"/>
                <a:ext cx="86760" cy="228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344FC8E-3EAC-0B46-EC8F-DBBC33C049D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16037" y="424990"/>
                  <a:ext cx="104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F6EB0D9-A7FC-5B9C-9FC1-918605FD5694}"/>
                    </a:ext>
                  </a:extLst>
                </p14:cNvPr>
                <p14:cNvContentPartPr/>
                <p14:nvPr/>
              </p14:nvContentPartPr>
              <p14:xfrm>
                <a:off x="10804517" y="341110"/>
                <a:ext cx="236520" cy="302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F6EB0D9-A7FC-5B9C-9FC1-918605FD569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795517" y="332110"/>
                  <a:ext cx="254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1C176F1-C289-798E-6243-D3CA1CDA4B11}"/>
                    </a:ext>
                  </a:extLst>
                </p14:cNvPr>
                <p14:cNvContentPartPr/>
                <p14:nvPr/>
              </p14:nvContentPartPr>
              <p14:xfrm>
                <a:off x="11087477" y="417070"/>
                <a:ext cx="343080" cy="190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1C176F1-C289-798E-6243-D3CA1CDA4B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78477" y="408070"/>
                  <a:ext cx="360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E80DEE2-2E0B-2BF0-9008-724699E427DC}"/>
                    </a:ext>
                  </a:extLst>
                </p14:cNvPr>
                <p14:cNvContentPartPr/>
                <p14:nvPr/>
              </p14:nvContentPartPr>
              <p14:xfrm>
                <a:off x="11413637" y="424270"/>
                <a:ext cx="114120" cy="130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E80DEE2-2E0B-2BF0-9008-724699E427D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404637" y="415270"/>
                  <a:ext cx="131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319D852-64B9-A3D8-D612-3222CB49DB67}"/>
                    </a:ext>
                  </a:extLst>
                </p14:cNvPr>
                <p14:cNvContentPartPr/>
                <p14:nvPr/>
              </p14:nvContentPartPr>
              <p14:xfrm>
                <a:off x="10496357" y="886510"/>
                <a:ext cx="344880" cy="552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319D852-64B9-A3D8-D612-3222CB49DB6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87357" y="877870"/>
                  <a:ext cx="3625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DE4435C-A9A9-0859-9CA9-58CA9E280537}"/>
                    </a:ext>
                  </a:extLst>
                </p14:cNvPr>
                <p14:cNvContentPartPr/>
                <p14:nvPr/>
              </p14:nvContentPartPr>
              <p14:xfrm>
                <a:off x="11040317" y="873910"/>
                <a:ext cx="206280" cy="29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DE4435C-A9A9-0859-9CA9-58CA9E28053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31317" y="864910"/>
                  <a:ext cx="223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8E22F57-0EB8-126F-72DE-E7DA15DFD3A3}"/>
                    </a:ext>
                  </a:extLst>
                </p14:cNvPr>
                <p14:cNvContentPartPr/>
                <p14:nvPr/>
              </p14:nvContentPartPr>
              <p14:xfrm>
                <a:off x="10968677" y="762310"/>
                <a:ext cx="799560" cy="318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8E22F57-0EB8-126F-72DE-E7DA15DFD3A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60037" y="753670"/>
                  <a:ext cx="8172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0C74A67-B2D2-1C93-6DC2-C27F56D2980B}"/>
                    </a:ext>
                  </a:extLst>
                </p14:cNvPr>
                <p14:cNvContentPartPr/>
                <p14:nvPr/>
              </p14:nvContentPartPr>
              <p14:xfrm>
                <a:off x="11778677" y="677350"/>
                <a:ext cx="50400" cy="212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0C74A67-B2D2-1C93-6DC2-C27F56D2980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770037" y="668350"/>
                  <a:ext cx="68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22393F-C956-2752-45AD-6A795A4A1B09}"/>
                    </a:ext>
                  </a:extLst>
                </p14:cNvPr>
                <p14:cNvContentPartPr/>
                <p14:nvPr/>
              </p14:nvContentPartPr>
              <p14:xfrm>
                <a:off x="11946437" y="668350"/>
                <a:ext cx="152280" cy="168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22393F-C956-2752-45AD-6A795A4A1B0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937797" y="659350"/>
                  <a:ext cx="16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98B7E75-508A-43D3-8A2B-F6BDE90268D0}"/>
                    </a:ext>
                  </a:extLst>
                </p14:cNvPr>
                <p14:cNvContentPartPr/>
                <p14:nvPr/>
              </p14:nvContentPartPr>
              <p14:xfrm>
                <a:off x="9916397" y="18910"/>
                <a:ext cx="2243520" cy="1341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98B7E75-508A-43D3-8A2B-F6BDE90268D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07757" y="9910"/>
                  <a:ext cx="2261160" cy="135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662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100001-E7E8-F8C6-8EF6-233D48EF16D3}"/>
              </a:ext>
            </a:extLst>
          </p:cNvPr>
          <p:cNvSpPr txBox="1"/>
          <p:nvPr/>
        </p:nvSpPr>
        <p:spPr>
          <a:xfrm>
            <a:off x="1345721" y="2398144"/>
            <a:ext cx="9014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Abstract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Present vs proposed system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System Specification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UML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Development procedure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Review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7479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hone Png Transparent - Free photo on Pixabay">
            <a:extLst>
              <a:ext uri="{FF2B5EF4-FFF2-40B4-BE49-F238E27FC236}">
                <a16:creationId xmlns:a16="http://schemas.microsoft.com/office/drawing/2014/main" id="{B1FB19FC-CFEE-4DBD-566F-DB68DA127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5" t="8958" r="15558" b="9506"/>
          <a:stretch/>
        </p:blipFill>
        <p:spPr bwMode="auto">
          <a:xfrm>
            <a:off x="439948" y="1164566"/>
            <a:ext cx="2147978" cy="3847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RESTful API: The Principles and Constraints | by Arianna Campesi | Medium">
            <a:extLst>
              <a:ext uri="{FF2B5EF4-FFF2-40B4-BE49-F238E27FC236}">
                <a16:creationId xmlns:a16="http://schemas.microsoft.com/office/drawing/2014/main" id="{30C906B2-928B-D6F6-8016-EEF934444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16980" r="16676" b="14969"/>
          <a:stretch/>
        </p:blipFill>
        <p:spPr bwMode="auto">
          <a:xfrm>
            <a:off x="4003538" y="1790963"/>
            <a:ext cx="985173" cy="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ersey Java Tutorial | DigitalOcean">
            <a:extLst>
              <a:ext uri="{FF2B5EF4-FFF2-40B4-BE49-F238E27FC236}">
                <a16:creationId xmlns:a16="http://schemas.microsoft.com/office/drawing/2014/main" id="{B062C4C6-A91D-74D2-0A31-3CF9C7A84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05" y="2108773"/>
            <a:ext cx="1892632" cy="118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arLine Loading Images Gif | 1000+ Free Gif Animation">
            <a:extLst>
              <a:ext uri="{FF2B5EF4-FFF2-40B4-BE49-F238E27FC236}">
                <a16:creationId xmlns:a16="http://schemas.microsoft.com/office/drawing/2014/main" id="{D753F753-825E-3B8C-FE2B-6A601B714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8" t="48077" r="34570" b="47773"/>
          <a:stretch/>
        </p:blipFill>
        <p:spPr bwMode="auto">
          <a:xfrm>
            <a:off x="2636583" y="2917916"/>
            <a:ext cx="3779467" cy="3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8666C-A2AF-C1A0-C3EB-33E1C6E3A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8" y="2335134"/>
            <a:ext cx="1039929" cy="90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7836B-BBF0-5E16-C8E3-424262C7FA29}"/>
              </a:ext>
            </a:extLst>
          </p:cNvPr>
          <p:cNvSpPr txBox="1"/>
          <p:nvPr/>
        </p:nvSpPr>
        <p:spPr>
          <a:xfrm>
            <a:off x="536901" y="3288885"/>
            <a:ext cx="183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Client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E57FE-36D5-C4A6-E7E6-50054B6AC674}"/>
              </a:ext>
            </a:extLst>
          </p:cNvPr>
          <p:cNvSpPr txBox="1"/>
          <p:nvPr/>
        </p:nvSpPr>
        <p:spPr>
          <a:xfrm>
            <a:off x="3579962" y="3413938"/>
            <a:ext cx="232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 – SSL – JSON.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8D421-3561-41F4-28AD-6030AA6C6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432" y="4261900"/>
            <a:ext cx="1433422" cy="1500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9ADCDB-989B-61F1-D780-5FD046FA1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593" y="3341260"/>
            <a:ext cx="988508" cy="1397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01AC53-D66F-7CC6-122F-86F1A1045BF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9" t="18412" r="30229" b="36597"/>
          <a:stretch/>
        </p:blipFill>
        <p:spPr>
          <a:xfrm>
            <a:off x="10557524" y="5253486"/>
            <a:ext cx="820646" cy="810883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157EDF0-1EDB-E4F3-188F-4A9D9BD5DA58}"/>
              </a:ext>
            </a:extLst>
          </p:cNvPr>
          <p:cNvCxnSpPr>
            <a:stCxn id="2056" idx="2"/>
            <a:endCxn id="10" idx="1"/>
          </p:cNvCxnSpPr>
          <p:nvPr/>
        </p:nvCxnSpPr>
        <p:spPr>
          <a:xfrm rot="16200000" flipH="1">
            <a:off x="6858695" y="3891210"/>
            <a:ext cx="1723062" cy="518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2B0F13D-B055-6995-7DD5-D3AABAD2D43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rot="10800000" flipV="1">
            <a:off x="9412855" y="4040217"/>
            <a:ext cx="1060739" cy="97172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607CF1D-291C-7964-68F9-C22CDF165A6E}"/>
              </a:ext>
            </a:extLst>
          </p:cNvPr>
          <p:cNvCxnSpPr>
            <a:stCxn id="14" idx="1"/>
            <a:endCxn id="10" idx="3"/>
          </p:cNvCxnSpPr>
          <p:nvPr/>
        </p:nvCxnSpPr>
        <p:spPr>
          <a:xfrm rot="10800000">
            <a:off x="9412854" y="5011948"/>
            <a:ext cx="1144670" cy="64698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075B40-A124-9510-A28E-788D1F754BD3}"/>
              </a:ext>
            </a:extLst>
          </p:cNvPr>
          <p:cNvSpPr txBox="1"/>
          <p:nvPr/>
        </p:nvSpPr>
        <p:spPr>
          <a:xfrm>
            <a:off x="3579962" y="396815"/>
            <a:ext cx="396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Micro-services Architecture.</a:t>
            </a:r>
          </a:p>
        </p:txBody>
      </p:sp>
    </p:spTree>
    <p:extLst>
      <p:ext uri="{BB962C8B-B14F-4D97-AF65-F5344CB8AC3E}">
        <p14:creationId xmlns:p14="http://schemas.microsoft.com/office/powerpoint/2010/main" val="405531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PHY Developers">
            <a:extLst>
              <a:ext uri="{FF2B5EF4-FFF2-40B4-BE49-F238E27FC236}">
                <a16:creationId xmlns:a16="http://schemas.microsoft.com/office/drawing/2014/main" id="{2652F0CB-5536-6168-5E46-E762DE7F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606" y="1"/>
            <a:ext cx="12351606" cy="691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1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I best practices in 2021.">
            <a:extLst>
              <a:ext uri="{FF2B5EF4-FFF2-40B4-BE49-F238E27FC236}">
                <a16:creationId xmlns:a16="http://schemas.microsoft.com/office/drawing/2014/main" id="{5BCB1E10-DFDD-41BB-F48A-89F4097A1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12" y="43081"/>
            <a:ext cx="10711815" cy="677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19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9726-118C-0255-0100-69F2EF9A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C81E1-2179-F80F-5F63-35BF716B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Explain API in Plain English - DEV Community 👩‍💻👨‍💻">
            <a:extLst>
              <a:ext uri="{FF2B5EF4-FFF2-40B4-BE49-F238E27FC236}">
                <a16:creationId xmlns:a16="http://schemas.microsoft.com/office/drawing/2014/main" id="{CAF9DC9D-DE6E-41C4-B0C3-C06F2708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55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Box 187">
            <a:extLst>
              <a:ext uri="{FF2B5EF4-FFF2-40B4-BE49-F238E27FC236}">
                <a16:creationId xmlns:a16="http://schemas.microsoft.com/office/drawing/2014/main" id="{EBA19E31-2C02-408C-1EFC-9BA8421487CB}"/>
              </a:ext>
            </a:extLst>
          </p:cNvPr>
          <p:cNvSpPr txBox="1"/>
          <p:nvPr/>
        </p:nvSpPr>
        <p:spPr>
          <a:xfrm>
            <a:off x="2380891" y="474453"/>
            <a:ext cx="543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MAPPING ADMINISTRATOR IN REST API SYSTEM JERSEY.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406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565C415-C3B5-297E-0DD4-D7FA600144ED}"/>
              </a:ext>
            </a:extLst>
          </p:cNvPr>
          <p:cNvSpPr/>
          <p:nvPr/>
        </p:nvSpPr>
        <p:spPr>
          <a:xfrm>
            <a:off x="845389" y="1492370"/>
            <a:ext cx="1915064" cy="1121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POSTGRES DATABASE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13B8A0-1D00-913B-190F-C0622019BC27}"/>
              </a:ext>
            </a:extLst>
          </p:cNvPr>
          <p:cNvSpPr/>
          <p:nvPr/>
        </p:nvSpPr>
        <p:spPr>
          <a:xfrm>
            <a:off x="983411" y="3536830"/>
            <a:ext cx="1777042" cy="1354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MONGO DB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45A8F9-8378-435E-6E5D-210BBC0C19E4}"/>
              </a:ext>
            </a:extLst>
          </p:cNvPr>
          <p:cNvSpPr/>
          <p:nvPr/>
        </p:nvSpPr>
        <p:spPr>
          <a:xfrm>
            <a:off x="3398808" y="2070340"/>
            <a:ext cx="1777041" cy="79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HIBERNATE ORM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7A039E59-6F02-9AD2-E555-EA3B7692FF2E}"/>
              </a:ext>
            </a:extLst>
          </p:cNvPr>
          <p:cNvSpPr/>
          <p:nvPr/>
        </p:nvSpPr>
        <p:spPr>
          <a:xfrm>
            <a:off x="6788988" y="2467155"/>
            <a:ext cx="1500997" cy="144061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REST APP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9E54C87-157C-7B9C-C593-8C3674FCA3EB}"/>
              </a:ext>
            </a:extLst>
          </p:cNvPr>
          <p:cNvCxnSpPr>
            <a:cxnSpLocks/>
            <a:stCxn id="10" idx="2"/>
          </p:cNvCxnSpPr>
          <p:nvPr/>
        </p:nvCxnSpPr>
        <p:spPr>
          <a:xfrm rot="10800000">
            <a:off x="5175862" y="2342083"/>
            <a:ext cx="1613127" cy="8453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4BAF12-DB66-D57D-A8C3-7B74C9AC88D0}"/>
              </a:ext>
            </a:extLst>
          </p:cNvPr>
          <p:cNvCxnSpPr>
            <a:cxnSpLocks/>
            <a:stCxn id="4" idx="6"/>
            <a:endCxn id="9" idx="1"/>
          </p:cNvCxnSpPr>
          <p:nvPr/>
        </p:nvCxnSpPr>
        <p:spPr>
          <a:xfrm>
            <a:off x="2760453" y="2053087"/>
            <a:ext cx="638355" cy="414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45800B-5A56-90AC-6CCC-5EF891E38CD6}"/>
              </a:ext>
            </a:extLst>
          </p:cNvPr>
          <p:cNvCxnSpPr>
            <a:cxnSpLocks/>
          </p:cNvCxnSpPr>
          <p:nvPr/>
        </p:nvCxnSpPr>
        <p:spPr>
          <a:xfrm>
            <a:off x="8358996" y="2932981"/>
            <a:ext cx="2104846" cy="38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A55AC6-2BF7-351A-73BE-1A8B1E486C26}"/>
              </a:ext>
            </a:extLst>
          </p:cNvPr>
          <p:cNvCxnSpPr/>
          <p:nvPr/>
        </p:nvCxnSpPr>
        <p:spPr>
          <a:xfrm flipH="1">
            <a:off x="8289985" y="3429000"/>
            <a:ext cx="2173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E6D24A-FDCB-50DF-91D1-36D3B39199FA}"/>
              </a:ext>
            </a:extLst>
          </p:cNvPr>
          <p:cNvSpPr txBox="1"/>
          <p:nvPr/>
        </p:nvSpPr>
        <p:spPr>
          <a:xfrm>
            <a:off x="8786004" y="3059668"/>
            <a:ext cx="118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7A6344-EC5B-D1FD-53B3-30590B43CD20}"/>
              </a:ext>
            </a:extLst>
          </p:cNvPr>
          <p:cNvSpPr txBox="1"/>
          <p:nvPr/>
        </p:nvSpPr>
        <p:spPr>
          <a:xfrm>
            <a:off x="8721305" y="2647203"/>
            <a:ext cx="118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RESPONSE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C491EBE-BB7E-5CDB-2931-28D2AE396E19}"/>
              </a:ext>
            </a:extLst>
          </p:cNvPr>
          <p:cNvCxnSpPr>
            <a:stCxn id="8" idx="6"/>
          </p:cNvCxnSpPr>
          <p:nvPr/>
        </p:nvCxnSpPr>
        <p:spPr>
          <a:xfrm flipV="1">
            <a:off x="2760453" y="3347049"/>
            <a:ext cx="4028535" cy="86695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07D857C-A3C9-AEF9-F7D5-A02711B1D11A}"/>
              </a:ext>
            </a:extLst>
          </p:cNvPr>
          <p:cNvSpPr txBox="1"/>
          <p:nvPr/>
        </p:nvSpPr>
        <p:spPr>
          <a:xfrm>
            <a:off x="7634378" y="4395160"/>
            <a:ext cx="1311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1.GET</a:t>
            </a:r>
          </a:p>
          <a:p>
            <a:r>
              <a:rPr lang="en-IN" dirty="0"/>
              <a:t>2.PUT</a:t>
            </a:r>
          </a:p>
          <a:p>
            <a:r>
              <a:rPr lang="en-IN" dirty="0"/>
              <a:t>3.POST</a:t>
            </a:r>
          </a:p>
          <a:p>
            <a:r>
              <a:rPr lang="en-IN" dirty="0"/>
              <a:t>4.DELETE</a:t>
            </a:r>
          </a:p>
        </p:txBody>
      </p:sp>
    </p:spTree>
    <p:extLst>
      <p:ext uri="{BB962C8B-B14F-4D97-AF65-F5344CB8AC3E}">
        <p14:creationId xmlns:p14="http://schemas.microsoft.com/office/powerpoint/2010/main" val="184313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5522EB-AE41-E60A-C9B1-2D28B103E4B0}"/>
              </a:ext>
            </a:extLst>
          </p:cNvPr>
          <p:cNvSpPr txBox="1"/>
          <p:nvPr/>
        </p:nvSpPr>
        <p:spPr>
          <a:xfrm>
            <a:off x="2587925" y="431321"/>
            <a:ext cx="40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Administrator View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3B22CB7-8058-7D87-32DA-80257B15BA38}"/>
              </a:ext>
            </a:extLst>
          </p:cNvPr>
          <p:cNvGrpSpPr/>
          <p:nvPr/>
        </p:nvGrpSpPr>
        <p:grpSpPr>
          <a:xfrm>
            <a:off x="2800277" y="304030"/>
            <a:ext cx="8961120" cy="6480000"/>
            <a:chOff x="2800277" y="304030"/>
            <a:chExt cx="8961120" cy="64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71BE906-5431-24A0-9D93-FE17B995147E}"/>
                    </a:ext>
                  </a:extLst>
                </p14:cNvPr>
                <p14:cNvContentPartPr/>
                <p14:nvPr/>
              </p14:nvContentPartPr>
              <p14:xfrm>
                <a:off x="10011077" y="1340110"/>
                <a:ext cx="212400" cy="121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71BE906-5431-24A0-9D93-FE17B99514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02077" y="1331110"/>
                  <a:ext cx="230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6200CD3-8A4E-0609-A1DF-6D1B48204581}"/>
                    </a:ext>
                  </a:extLst>
                </p14:cNvPr>
                <p14:cNvContentPartPr/>
                <p14:nvPr/>
              </p14:nvContentPartPr>
              <p14:xfrm>
                <a:off x="10056437" y="1306990"/>
                <a:ext cx="203400" cy="280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6200CD3-8A4E-0609-A1DF-6D1B482045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47797" y="1298350"/>
                  <a:ext cx="221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C2CD36E-6430-D67D-A363-1EFCC10A8FCE}"/>
                    </a:ext>
                  </a:extLst>
                </p14:cNvPr>
                <p14:cNvContentPartPr/>
                <p14:nvPr/>
              </p14:nvContentPartPr>
              <p14:xfrm>
                <a:off x="10500317" y="1097830"/>
                <a:ext cx="187560" cy="317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C2CD36E-6430-D67D-A363-1EFCC10A8F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91317" y="1089190"/>
                  <a:ext cx="205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53B6146-AB4D-B0FC-E35D-2C72BCA60D83}"/>
                    </a:ext>
                  </a:extLst>
                </p14:cNvPr>
                <p14:cNvContentPartPr/>
                <p14:nvPr/>
              </p14:nvContentPartPr>
              <p14:xfrm>
                <a:off x="10573397" y="1216630"/>
                <a:ext cx="156960" cy="75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53B6146-AB4D-B0FC-E35D-2C72BCA60D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64397" y="1207990"/>
                  <a:ext cx="174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C994636-35F2-4C23-6E49-E094AEF1D336}"/>
                    </a:ext>
                  </a:extLst>
                </p14:cNvPr>
                <p14:cNvContentPartPr/>
                <p14:nvPr/>
              </p14:nvContentPartPr>
              <p14:xfrm>
                <a:off x="10607957" y="1115110"/>
                <a:ext cx="12960" cy="18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C994636-35F2-4C23-6E49-E094AEF1D3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98957" y="1106110"/>
                  <a:ext cx="30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0FF0EAB-9EB0-79D2-A1AE-803521E22DA9}"/>
                    </a:ext>
                  </a:extLst>
                </p14:cNvPr>
                <p14:cNvContentPartPr/>
                <p14:nvPr/>
              </p14:nvContentPartPr>
              <p14:xfrm>
                <a:off x="10771397" y="1049230"/>
                <a:ext cx="279000" cy="206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0FF0EAB-9EB0-79D2-A1AE-803521E22D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62397" y="1040590"/>
                  <a:ext cx="296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420C541-D2AF-4143-115A-F4D816DC5D26}"/>
                    </a:ext>
                  </a:extLst>
                </p14:cNvPr>
                <p14:cNvContentPartPr/>
                <p14:nvPr/>
              </p14:nvContentPartPr>
              <p14:xfrm>
                <a:off x="10234637" y="1883710"/>
                <a:ext cx="105120" cy="84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420C541-D2AF-4143-115A-F4D816DC5D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25637" y="1875070"/>
                  <a:ext cx="122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A88285C-70B9-6185-F203-CC0B3C01041F}"/>
                    </a:ext>
                  </a:extLst>
                </p14:cNvPr>
                <p14:cNvContentPartPr/>
                <p14:nvPr/>
              </p14:nvContentPartPr>
              <p14:xfrm>
                <a:off x="10260197" y="1862110"/>
                <a:ext cx="126720" cy="195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A88285C-70B9-6185-F203-CC0B3C0104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51557" y="1853470"/>
                  <a:ext cx="144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27AB55D-E217-261D-8EC3-9A7776B0C2B7}"/>
                    </a:ext>
                  </a:extLst>
                </p14:cNvPr>
                <p14:cNvContentPartPr/>
                <p14:nvPr/>
              </p14:nvContentPartPr>
              <p14:xfrm>
                <a:off x="10631717" y="1711990"/>
                <a:ext cx="127440" cy="262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27AB55D-E217-261D-8EC3-9A7776B0C2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22717" y="1702990"/>
                  <a:ext cx="145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C24A0FC-08F4-28E8-12A7-1B5983D4C056}"/>
                    </a:ext>
                  </a:extLst>
                </p14:cNvPr>
                <p14:cNvContentPartPr/>
                <p14:nvPr/>
              </p14:nvContentPartPr>
              <p14:xfrm>
                <a:off x="10784717" y="1756990"/>
                <a:ext cx="111600" cy="156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C24A0FC-08F4-28E8-12A7-1B5983D4C0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75717" y="1747990"/>
                  <a:ext cx="129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C2494A2-F2DF-90A5-36B9-33C1A0CE586E}"/>
                    </a:ext>
                  </a:extLst>
                </p14:cNvPr>
                <p14:cNvContentPartPr/>
                <p14:nvPr/>
              </p14:nvContentPartPr>
              <p14:xfrm>
                <a:off x="10922597" y="1680670"/>
                <a:ext cx="59040" cy="148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C2494A2-F2DF-90A5-36B9-33C1A0CE58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13597" y="1671670"/>
                  <a:ext cx="76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7488915-F0DA-DD74-CB85-A5A20E130011}"/>
                    </a:ext>
                  </a:extLst>
                </p14:cNvPr>
                <p14:cNvContentPartPr/>
                <p14:nvPr/>
              </p14:nvContentPartPr>
              <p14:xfrm>
                <a:off x="11022677" y="1666990"/>
                <a:ext cx="102960" cy="116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7488915-F0DA-DD74-CB85-A5A20E1300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13677" y="1657990"/>
                  <a:ext cx="120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ABC281A-D8AB-1364-2F1A-CFA2CDBFF1C5}"/>
                    </a:ext>
                  </a:extLst>
                </p14:cNvPr>
                <p14:cNvContentPartPr/>
                <p14:nvPr/>
              </p14:nvContentPartPr>
              <p14:xfrm>
                <a:off x="11065877" y="1648270"/>
                <a:ext cx="121680" cy="98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ABC281A-D8AB-1364-2F1A-CFA2CDBFF1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57237" y="1639270"/>
                  <a:ext cx="139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3224074-1650-ED68-4526-033AF36CA52C}"/>
                    </a:ext>
                  </a:extLst>
                </p14:cNvPr>
                <p14:cNvContentPartPr/>
                <p14:nvPr/>
              </p14:nvContentPartPr>
              <p14:xfrm>
                <a:off x="10303757" y="2465110"/>
                <a:ext cx="204120" cy="131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3224074-1650-ED68-4526-033AF36CA5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94757" y="2456470"/>
                  <a:ext cx="221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0B1A51-DBEB-F519-681C-746DFFF2434A}"/>
                    </a:ext>
                  </a:extLst>
                </p14:cNvPr>
                <p14:cNvContentPartPr/>
                <p14:nvPr/>
              </p14:nvContentPartPr>
              <p14:xfrm>
                <a:off x="10337597" y="2427310"/>
                <a:ext cx="215640" cy="241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0B1A51-DBEB-F519-681C-746DFFF2434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28957" y="2418310"/>
                  <a:ext cx="233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9B0A49D-2790-305C-F4F6-DB9640B17A4C}"/>
                    </a:ext>
                  </a:extLst>
                </p14:cNvPr>
                <p14:cNvContentPartPr/>
                <p14:nvPr/>
              </p14:nvContentPartPr>
              <p14:xfrm>
                <a:off x="10725317" y="2275750"/>
                <a:ext cx="153000" cy="220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9B0A49D-2790-305C-F4F6-DB9640B17A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16317" y="2267110"/>
                  <a:ext cx="170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687725C-D764-79E7-B113-CD64169560C5}"/>
                    </a:ext>
                  </a:extLst>
                </p14:cNvPr>
                <p14:cNvContentPartPr/>
                <p14:nvPr/>
              </p14:nvContentPartPr>
              <p14:xfrm>
                <a:off x="10894517" y="2232550"/>
                <a:ext cx="114840" cy="144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687725C-D764-79E7-B113-CD64169560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85877" y="2223910"/>
                  <a:ext cx="132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F48CA09-56AB-AEBE-6419-E4C9E3F64712}"/>
                    </a:ext>
                  </a:extLst>
                </p14:cNvPr>
                <p14:cNvContentPartPr/>
                <p14:nvPr/>
              </p14:nvContentPartPr>
              <p14:xfrm>
                <a:off x="11074517" y="2127430"/>
                <a:ext cx="78120" cy="184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F48CA09-56AB-AEBE-6419-E4C9E3F647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65517" y="2118790"/>
                  <a:ext cx="95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8AC4BB1-5798-1663-10E6-CFEC5E058C29}"/>
                    </a:ext>
                  </a:extLst>
                </p14:cNvPr>
                <p14:cNvContentPartPr/>
                <p14:nvPr/>
              </p14:nvContentPartPr>
              <p14:xfrm>
                <a:off x="11038517" y="2188270"/>
                <a:ext cx="179640" cy="67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8AC4BB1-5798-1663-10E6-CFEC5E058C2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29517" y="2179270"/>
                  <a:ext cx="197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AAC47C3-9235-4DC7-FF7D-95B175A0827A}"/>
                    </a:ext>
                  </a:extLst>
                </p14:cNvPr>
                <p14:cNvContentPartPr/>
                <p14:nvPr/>
              </p14:nvContentPartPr>
              <p14:xfrm>
                <a:off x="11178917" y="2097190"/>
                <a:ext cx="16920" cy="21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AAC47C3-9235-4DC7-FF7D-95B175A082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170277" y="2088550"/>
                  <a:ext cx="34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DE69F0C-52B6-A51B-1C07-0727ED7FA2AC}"/>
                    </a:ext>
                  </a:extLst>
                </p14:cNvPr>
                <p14:cNvContentPartPr/>
                <p14:nvPr/>
              </p14:nvContentPartPr>
              <p14:xfrm>
                <a:off x="11250557" y="2049670"/>
                <a:ext cx="145080" cy="378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DE69F0C-52B6-A51B-1C07-0727ED7FA2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41917" y="2040670"/>
                  <a:ext cx="1627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5172FA-5C74-D44C-E618-2CE0EAB0595C}"/>
                    </a:ext>
                  </a:extLst>
                </p14:cNvPr>
                <p14:cNvContentPartPr/>
                <p14:nvPr/>
              </p14:nvContentPartPr>
              <p14:xfrm>
                <a:off x="2910077" y="1273510"/>
                <a:ext cx="28080" cy="155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5172FA-5C74-D44C-E618-2CE0EAB059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01077" y="1264870"/>
                  <a:ext cx="45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083078-AF48-9D1D-9E0D-391973328DC8}"/>
                    </a:ext>
                  </a:extLst>
                </p14:cNvPr>
                <p14:cNvContentPartPr/>
                <p14:nvPr/>
              </p14:nvContentPartPr>
              <p14:xfrm>
                <a:off x="2807477" y="1214830"/>
                <a:ext cx="205920" cy="32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083078-AF48-9D1D-9E0D-391973328D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98477" y="1206190"/>
                  <a:ext cx="223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65E952-69F2-D9AC-3346-88A95F5302CB}"/>
                    </a:ext>
                  </a:extLst>
                </p14:cNvPr>
                <p14:cNvContentPartPr/>
                <p14:nvPr/>
              </p14:nvContentPartPr>
              <p14:xfrm>
                <a:off x="3127157" y="1275670"/>
                <a:ext cx="54360" cy="21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65E952-69F2-D9AC-3346-88A95F5302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18157" y="1266670"/>
                  <a:ext cx="72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0C47C4-BC71-FF8B-6BFB-A0B7050323A3}"/>
                    </a:ext>
                  </a:extLst>
                </p14:cNvPr>
                <p14:cNvContentPartPr/>
                <p14:nvPr/>
              </p14:nvContentPartPr>
              <p14:xfrm>
                <a:off x="3228317" y="1305910"/>
                <a:ext cx="105480" cy="160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0C47C4-BC71-FF8B-6BFB-A0B7050323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19317" y="1297270"/>
                  <a:ext cx="123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C69484-2FE0-1E57-BE5B-C8817DCE5CC4}"/>
                    </a:ext>
                  </a:extLst>
                </p14:cNvPr>
                <p14:cNvContentPartPr/>
                <p14:nvPr/>
              </p14:nvContentPartPr>
              <p14:xfrm>
                <a:off x="3325157" y="1286470"/>
                <a:ext cx="165960" cy="37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C69484-2FE0-1E57-BE5B-C8817DCE5CC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16517" y="1277830"/>
                  <a:ext cx="1836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7AD26D-4AEC-12E1-4389-A1C502F6B5D5}"/>
                    </a:ext>
                  </a:extLst>
                </p14:cNvPr>
                <p14:cNvContentPartPr/>
                <p14:nvPr/>
              </p14:nvContentPartPr>
              <p14:xfrm>
                <a:off x="3441437" y="1297270"/>
                <a:ext cx="9000" cy="16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7AD26D-4AEC-12E1-4389-A1C502F6B5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2437" y="1288270"/>
                  <a:ext cx="26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0C2F1D-6D30-E6A5-DE98-8714C2823406}"/>
                    </a:ext>
                  </a:extLst>
                </p14:cNvPr>
                <p14:cNvContentPartPr/>
                <p14:nvPr/>
              </p14:nvContentPartPr>
              <p14:xfrm>
                <a:off x="3508397" y="1299790"/>
                <a:ext cx="123480" cy="153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0C2F1D-6D30-E6A5-DE98-8714C28234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99397" y="1290790"/>
                  <a:ext cx="141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42E5A2-B61F-1588-5D8F-0C717498EF8B}"/>
                    </a:ext>
                  </a:extLst>
                </p14:cNvPr>
                <p14:cNvContentPartPr/>
                <p14:nvPr/>
              </p14:nvContentPartPr>
              <p14:xfrm>
                <a:off x="2800277" y="1867510"/>
                <a:ext cx="291600" cy="31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42E5A2-B61F-1588-5D8F-0C717498EF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91277" y="1858510"/>
                  <a:ext cx="3092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3D78F0-4A3D-1065-ED5B-3E9D0C705216}"/>
                    </a:ext>
                  </a:extLst>
                </p14:cNvPr>
                <p14:cNvContentPartPr/>
                <p14:nvPr/>
              </p14:nvContentPartPr>
              <p14:xfrm>
                <a:off x="2882717" y="1950670"/>
                <a:ext cx="130680" cy="119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3D78F0-4A3D-1065-ED5B-3E9D0C7052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74077" y="1942030"/>
                  <a:ext cx="148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615FBF-C3E3-B96E-BD7B-065444AC09F7}"/>
                    </a:ext>
                  </a:extLst>
                </p14:cNvPr>
                <p14:cNvContentPartPr/>
                <p14:nvPr/>
              </p14:nvContentPartPr>
              <p14:xfrm>
                <a:off x="3293477" y="1962910"/>
                <a:ext cx="112320" cy="173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615FBF-C3E3-B96E-BD7B-065444AC09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84837" y="1953910"/>
                  <a:ext cx="129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045637-0A36-DF7C-29CB-FC074E5878C5}"/>
                    </a:ext>
                  </a:extLst>
                </p14:cNvPr>
                <p14:cNvContentPartPr/>
                <p14:nvPr/>
              </p14:nvContentPartPr>
              <p14:xfrm>
                <a:off x="3487877" y="1990270"/>
                <a:ext cx="17280" cy="13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045637-0A36-DF7C-29CB-FC074E5878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79237" y="1981630"/>
                  <a:ext cx="34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E1F8B9-86A2-543F-36ED-C8AD9D27C5AB}"/>
                    </a:ext>
                  </a:extLst>
                </p14:cNvPr>
                <p14:cNvContentPartPr/>
                <p14:nvPr/>
              </p14:nvContentPartPr>
              <p14:xfrm>
                <a:off x="3486797" y="1895950"/>
                <a:ext cx="170640" cy="22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E1F8B9-86A2-543F-36ED-C8AD9D27C5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78157" y="1886950"/>
                  <a:ext cx="188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90E470-1202-ADB0-61F4-53E3B846F78A}"/>
                    </a:ext>
                  </a:extLst>
                </p14:cNvPr>
                <p14:cNvContentPartPr/>
                <p14:nvPr/>
              </p14:nvContentPartPr>
              <p14:xfrm>
                <a:off x="3675797" y="1921870"/>
                <a:ext cx="122400" cy="163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90E470-1202-ADB0-61F4-53E3B846F7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67157" y="1913230"/>
                  <a:ext cx="140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6F08E3-3A4E-8CCB-5D42-213F85E22BD6}"/>
                    </a:ext>
                  </a:extLst>
                </p14:cNvPr>
                <p14:cNvContentPartPr/>
                <p14:nvPr/>
              </p14:nvContentPartPr>
              <p14:xfrm>
                <a:off x="3835277" y="1942030"/>
                <a:ext cx="34920" cy="135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6F08E3-3A4E-8CCB-5D42-213F85E22B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26637" y="1933030"/>
                  <a:ext cx="5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345EBE-BB62-1ACA-5CD2-F53040B83244}"/>
                    </a:ext>
                  </a:extLst>
                </p14:cNvPr>
                <p14:cNvContentPartPr/>
                <p14:nvPr/>
              </p14:nvContentPartPr>
              <p14:xfrm>
                <a:off x="3787397" y="1891630"/>
                <a:ext cx="154800" cy="17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345EBE-BB62-1ACA-5CD2-F53040B832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78397" y="1882990"/>
                  <a:ext cx="172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B9E4DC6-25F6-69C5-1E12-2AD534627859}"/>
                    </a:ext>
                  </a:extLst>
                </p14:cNvPr>
                <p14:cNvContentPartPr/>
                <p14:nvPr/>
              </p14:nvContentPartPr>
              <p14:xfrm>
                <a:off x="4120397" y="1826110"/>
                <a:ext cx="117000" cy="28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B9E4DC6-25F6-69C5-1E12-2AD5346278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11757" y="1817470"/>
                  <a:ext cx="134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2E769C1-6CD0-E35C-AA31-1539BA667B1A}"/>
                    </a:ext>
                  </a:extLst>
                </p14:cNvPr>
                <p14:cNvContentPartPr/>
                <p14:nvPr/>
              </p14:nvContentPartPr>
              <p14:xfrm>
                <a:off x="4316597" y="1862470"/>
                <a:ext cx="140400" cy="176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2E769C1-6CD0-E35C-AA31-1539BA667B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07957" y="1853470"/>
                  <a:ext cx="158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7AF5E4-C00C-BA7C-D65F-D99FA583C21D}"/>
                    </a:ext>
                  </a:extLst>
                </p14:cNvPr>
                <p14:cNvContentPartPr/>
                <p14:nvPr/>
              </p14:nvContentPartPr>
              <p14:xfrm>
                <a:off x="4319837" y="1939150"/>
                <a:ext cx="127080" cy="47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7AF5E4-C00C-BA7C-D65F-D99FA583C2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11197" y="1930510"/>
                  <a:ext cx="144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172A63-FC03-5ED1-9E20-DC19585CD62A}"/>
                    </a:ext>
                  </a:extLst>
                </p14:cNvPr>
                <p14:cNvContentPartPr/>
                <p14:nvPr/>
              </p14:nvContentPartPr>
              <p14:xfrm>
                <a:off x="4510637" y="1876510"/>
                <a:ext cx="37080" cy="9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172A63-FC03-5ED1-9E20-DC19585CD62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01637" y="1867870"/>
                  <a:ext cx="54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99A4B4-BABD-7165-0AE0-AF77AB73BB95}"/>
                    </a:ext>
                  </a:extLst>
                </p14:cNvPr>
                <p14:cNvContentPartPr/>
                <p14:nvPr/>
              </p14:nvContentPartPr>
              <p14:xfrm>
                <a:off x="4592717" y="1842310"/>
                <a:ext cx="72360" cy="141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99A4B4-BABD-7165-0AE0-AF77AB73BB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84077" y="1833670"/>
                  <a:ext cx="90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40595A-F014-F5B4-EBC6-35F4858E687F}"/>
                    </a:ext>
                  </a:extLst>
                </p14:cNvPr>
                <p14:cNvContentPartPr/>
                <p14:nvPr/>
              </p14:nvContentPartPr>
              <p14:xfrm>
                <a:off x="4692797" y="1803070"/>
                <a:ext cx="69840" cy="166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40595A-F014-F5B4-EBC6-35F4858E68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84157" y="1794070"/>
                  <a:ext cx="87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F36EC3-9D25-3B70-6779-0969654CE9EC}"/>
                    </a:ext>
                  </a:extLst>
                </p14:cNvPr>
                <p14:cNvContentPartPr/>
                <p14:nvPr/>
              </p14:nvContentPartPr>
              <p14:xfrm>
                <a:off x="4862717" y="1796950"/>
                <a:ext cx="33840" cy="16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F36EC3-9D25-3B70-6779-0969654CE9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53717" y="1788310"/>
                  <a:ext cx="51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B56118-B734-E787-81FB-8256D4FF1EA6}"/>
                    </a:ext>
                  </a:extLst>
                </p14:cNvPr>
                <p14:cNvContentPartPr/>
                <p14:nvPr/>
              </p14:nvContentPartPr>
              <p14:xfrm>
                <a:off x="4848317" y="1804150"/>
                <a:ext cx="157320" cy="12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B56118-B734-E787-81FB-8256D4FF1E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39317" y="1795150"/>
                  <a:ext cx="174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53C507-7679-8080-7DB5-9E932CC2E5FA}"/>
                    </a:ext>
                  </a:extLst>
                </p14:cNvPr>
                <p14:cNvContentPartPr/>
                <p14:nvPr/>
              </p14:nvContentPartPr>
              <p14:xfrm>
                <a:off x="5040557" y="1752310"/>
                <a:ext cx="82080" cy="22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53C507-7679-8080-7DB5-9E932CC2E5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31557" y="1743670"/>
                  <a:ext cx="99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8F59EA-BDE5-D789-CF99-0E881529E269}"/>
                    </a:ext>
                  </a:extLst>
                </p14:cNvPr>
                <p14:cNvContentPartPr/>
                <p14:nvPr/>
              </p14:nvContentPartPr>
              <p14:xfrm>
                <a:off x="3011237" y="2605510"/>
                <a:ext cx="157680" cy="21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8F59EA-BDE5-D789-CF99-0E881529E26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02597" y="2596870"/>
                  <a:ext cx="175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E81CAA-0075-39F4-5362-0206D7A3B8FB}"/>
                    </a:ext>
                  </a:extLst>
                </p14:cNvPr>
                <p14:cNvContentPartPr/>
                <p14:nvPr/>
              </p14:nvContentPartPr>
              <p14:xfrm>
                <a:off x="2938877" y="2553670"/>
                <a:ext cx="331920" cy="374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E81CAA-0075-39F4-5362-0206D7A3B8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29877" y="2544670"/>
                  <a:ext cx="349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A372FF-321A-E114-4A6E-D38703748A20}"/>
                    </a:ext>
                  </a:extLst>
                </p14:cNvPr>
                <p14:cNvContentPartPr/>
                <p14:nvPr/>
              </p14:nvContentPartPr>
              <p14:xfrm>
                <a:off x="3560597" y="2544670"/>
                <a:ext cx="135360" cy="226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A372FF-321A-E114-4A6E-D38703748A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51597" y="2536030"/>
                  <a:ext cx="153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BE8A58-B051-0440-02BC-2675930D15D9}"/>
                    </a:ext>
                  </a:extLst>
                </p14:cNvPr>
                <p14:cNvContentPartPr/>
                <p14:nvPr/>
              </p14:nvContentPartPr>
              <p14:xfrm>
                <a:off x="3733037" y="2608750"/>
                <a:ext cx="34920" cy="12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BE8A58-B051-0440-02BC-2675930D15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24037" y="2599750"/>
                  <a:ext cx="52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8C349A-A0F8-9C27-0C37-D855800CAD1E}"/>
                    </a:ext>
                  </a:extLst>
                </p14:cNvPr>
                <p14:cNvContentPartPr/>
                <p14:nvPr/>
              </p14:nvContentPartPr>
              <p14:xfrm>
                <a:off x="3709277" y="2491750"/>
                <a:ext cx="219240" cy="250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8C349A-A0F8-9C27-0C37-D855800CAD1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00277" y="2483110"/>
                  <a:ext cx="236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BC2D031-88E3-E72B-E16C-2CF830937157}"/>
                    </a:ext>
                  </a:extLst>
                </p14:cNvPr>
                <p14:cNvContentPartPr/>
                <p14:nvPr/>
              </p14:nvContentPartPr>
              <p14:xfrm>
                <a:off x="3957677" y="2519830"/>
                <a:ext cx="163440" cy="181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BC2D031-88E3-E72B-E16C-2CF8309371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49037" y="2510830"/>
                  <a:ext cx="181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297ED79-DF6D-BC16-2609-210EBCDD5C31}"/>
                    </a:ext>
                  </a:extLst>
                </p14:cNvPr>
                <p14:cNvContentPartPr/>
                <p14:nvPr/>
              </p14:nvContentPartPr>
              <p14:xfrm>
                <a:off x="4170077" y="2532790"/>
                <a:ext cx="36000" cy="167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297ED79-DF6D-BC16-2609-210EBCDD5C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61437" y="2523790"/>
                  <a:ext cx="53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22934ED-A858-3C74-4380-1D1A696CE510}"/>
                    </a:ext>
                  </a:extLst>
                </p14:cNvPr>
                <p14:cNvContentPartPr/>
                <p14:nvPr/>
              </p14:nvContentPartPr>
              <p14:xfrm>
                <a:off x="4153517" y="2475190"/>
                <a:ext cx="175320" cy="240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22934ED-A858-3C74-4380-1D1A696CE5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44877" y="2466550"/>
                  <a:ext cx="192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7D205F-BCCF-8FB7-9B2D-2611BE4405DF}"/>
                    </a:ext>
                  </a:extLst>
                </p14:cNvPr>
                <p14:cNvContentPartPr/>
                <p14:nvPr/>
              </p14:nvContentPartPr>
              <p14:xfrm>
                <a:off x="4458437" y="2462950"/>
                <a:ext cx="158400" cy="29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7D205F-BCCF-8FB7-9B2D-2611BE4405D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49437" y="2453950"/>
                  <a:ext cx="1760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F47159-8A97-5B8F-5277-CFBDA8C11B2B}"/>
                    </a:ext>
                  </a:extLst>
                </p14:cNvPr>
                <p14:cNvContentPartPr/>
                <p14:nvPr/>
              </p14:nvContentPartPr>
              <p14:xfrm>
                <a:off x="4703237" y="2555470"/>
                <a:ext cx="16200" cy="122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F47159-8A97-5B8F-5277-CFBDA8C11B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94597" y="2546470"/>
                  <a:ext cx="33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9AA2457-9B07-F246-AC6A-53086B579625}"/>
                    </a:ext>
                  </a:extLst>
                </p14:cNvPr>
                <p14:cNvContentPartPr/>
                <p14:nvPr/>
              </p14:nvContentPartPr>
              <p14:xfrm>
                <a:off x="4690637" y="2519830"/>
                <a:ext cx="65520" cy="201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9AA2457-9B07-F246-AC6A-53086B579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81637" y="2510830"/>
                  <a:ext cx="83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BB1495E-4AE6-9B80-2068-612EA507B0F7}"/>
                    </a:ext>
                  </a:extLst>
                </p14:cNvPr>
                <p14:cNvContentPartPr/>
                <p14:nvPr/>
              </p14:nvContentPartPr>
              <p14:xfrm>
                <a:off x="4686317" y="2453950"/>
                <a:ext cx="199800" cy="255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BB1495E-4AE6-9B80-2068-612EA507B0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77317" y="2445310"/>
                  <a:ext cx="217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7395A-CF4F-7BFD-47C5-F77331E09B37}"/>
                    </a:ext>
                  </a:extLst>
                </p14:cNvPr>
                <p14:cNvContentPartPr/>
                <p14:nvPr/>
              </p14:nvContentPartPr>
              <p14:xfrm>
                <a:off x="4910597" y="2496070"/>
                <a:ext cx="160920" cy="152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7395A-CF4F-7BFD-47C5-F77331E09B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01957" y="2487430"/>
                  <a:ext cx="178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8E1E1A-767F-7DDF-A8FE-8737BF49DB0B}"/>
                    </a:ext>
                  </a:extLst>
                </p14:cNvPr>
                <p14:cNvContentPartPr/>
                <p14:nvPr/>
              </p14:nvContentPartPr>
              <p14:xfrm>
                <a:off x="5102117" y="2458990"/>
                <a:ext cx="99720" cy="15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8E1E1A-767F-7DDF-A8FE-8737BF49DB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3117" y="2450350"/>
                  <a:ext cx="117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04B59A-D117-6921-203B-392BABAC8B43}"/>
                    </a:ext>
                  </a:extLst>
                </p14:cNvPr>
                <p14:cNvContentPartPr/>
                <p14:nvPr/>
              </p14:nvContentPartPr>
              <p14:xfrm>
                <a:off x="5244317" y="2441710"/>
                <a:ext cx="39240" cy="11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04B59A-D117-6921-203B-392BABAC8B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5317" y="2432710"/>
                  <a:ext cx="56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34EF28-6C15-0D6B-908D-98C6D5DAED4D}"/>
                    </a:ext>
                  </a:extLst>
                </p14:cNvPr>
                <p14:cNvContentPartPr/>
                <p14:nvPr/>
              </p14:nvContentPartPr>
              <p14:xfrm>
                <a:off x="5254757" y="2421190"/>
                <a:ext cx="109080" cy="149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34EF28-6C15-0D6B-908D-98C6D5DAED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45757" y="2412550"/>
                  <a:ext cx="126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C34F189-47DC-8E85-8176-4291422965B3}"/>
                    </a:ext>
                  </a:extLst>
                </p14:cNvPr>
                <p14:cNvContentPartPr/>
                <p14:nvPr/>
              </p14:nvContentPartPr>
              <p14:xfrm>
                <a:off x="5390837" y="2383030"/>
                <a:ext cx="107280" cy="289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C34F189-47DC-8E85-8176-4291422965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82197" y="2374030"/>
                  <a:ext cx="124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12A44E-303A-E45E-D0B7-EDC7B24CC4EE}"/>
                    </a:ext>
                  </a:extLst>
                </p14:cNvPr>
                <p14:cNvContentPartPr/>
                <p14:nvPr/>
              </p14:nvContentPartPr>
              <p14:xfrm>
                <a:off x="5478677" y="1021150"/>
                <a:ext cx="1253160" cy="858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12A44E-303A-E45E-D0B7-EDC7B24CC4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0037" y="1012150"/>
                  <a:ext cx="127080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4C8D92-16C6-4A70-2478-C90B908FC32B}"/>
                    </a:ext>
                  </a:extLst>
                </p14:cNvPr>
                <p14:cNvContentPartPr/>
                <p14:nvPr/>
              </p14:nvContentPartPr>
              <p14:xfrm>
                <a:off x="6534197" y="976510"/>
                <a:ext cx="222480" cy="29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4C8D92-16C6-4A70-2478-C90B908FC3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25557" y="967870"/>
                  <a:ext cx="240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A1829FA-EA17-9695-80D9-6EFF7A49E359}"/>
                    </a:ext>
                  </a:extLst>
                </p14:cNvPr>
                <p14:cNvContentPartPr/>
                <p14:nvPr/>
              </p14:nvContentPartPr>
              <p14:xfrm>
                <a:off x="7071677" y="947350"/>
                <a:ext cx="150840" cy="125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A1829FA-EA17-9695-80D9-6EFF7A49E35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3037" y="938710"/>
                  <a:ext cx="168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51A057C-D65D-6EAD-5CD6-8AB3C5BCF838}"/>
                    </a:ext>
                  </a:extLst>
                </p14:cNvPr>
                <p14:cNvContentPartPr/>
                <p14:nvPr/>
              </p14:nvContentPartPr>
              <p14:xfrm>
                <a:off x="7276517" y="922870"/>
                <a:ext cx="30600" cy="91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51A057C-D65D-6EAD-5CD6-8AB3C5BCF8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67877" y="913870"/>
                  <a:ext cx="48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D94F01-D71D-2D1C-CEE8-9E1D226FF4A3}"/>
                    </a:ext>
                  </a:extLst>
                </p14:cNvPr>
                <p14:cNvContentPartPr/>
                <p14:nvPr/>
              </p14:nvContentPartPr>
              <p14:xfrm>
                <a:off x="7241597" y="842590"/>
                <a:ext cx="14760" cy="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D94F01-D71D-2D1C-CEE8-9E1D226FF4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32597" y="833590"/>
                  <a:ext cx="32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8AA849-C40F-A92F-6B3F-213E844E570E}"/>
                    </a:ext>
                  </a:extLst>
                </p14:cNvPr>
                <p14:cNvContentPartPr/>
                <p14:nvPr/>
              </p14:nvContentPartPr>
              <p14:xfrm>
                <a:off x="7388837" y="847630"/>
                <a:ext cx="70560" cy="15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8AA849-C40F-A92F-6B3F-213E844E57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80197" y="838990"/>
                  <a:ext cx="88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1C9093-DA11-5D7B-00B7-9788FD5F1299}"/>
                    </a:ext>
                  </a:extLst>
                </p14:cNvPr>
                <p14:cNvContentPartPr/>
                <p14:nvPr/>
              </p14:nvContentPartPr>
              <p14:xfrm>
                <a:off x="7512317" y="788230"/>
                <a:ext cx="208440" cy="172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1C9093-DA11-5D7B-00B7-9788FD5F12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03317" y="779230"/>
                  <a:ext cx="226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DB0EC3C-C713-A8B1-55A9-464ACBC23D90}"/>
                    </a:ext>
                  </a:extLst>
                </p14:cNvPr>
                <p14:cNvContentPartPr/>
                <p14:nvPr/>
              </p14:nvContentPartPr>
              <p14:xfrm>
                <a:off x="7954757" y="758710"/>
                <a:ext cx="163080" cy="151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DB0EC3C-C713-A8B1-55A9-464ACBC23D9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45757" y="750070"/>
                  <a:ext cx="180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C06AD39-3C26-23E2-0D6D-E50C5CEBF2DA}"/>
                    </a:ext>
                  </a:extLst>
                </p14:cNvPr>
                <p14:cNvContentPartPr/>
                <p14:nvPr/>
              </p14:nvContentPartPr>
              <p14:xfrm>
                <a:off x="7950437" y="774190"/>
                <a:ext cx="245160" cy="75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C06AD39-3C26-23E2-0D6D-E50C5CEBF2D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41797" y="765190"/>
                  <a:ext cx="262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3BE3E98-65EA-16AF-815D-49C9C2C3F296}"/>
                    </a:ext>
                  </a:extLst>
                </p14:cNvPr>
                <p14:cNvContentPartPr/>
                <p14:nvPr/>
              </p14:nvContentPartPr>
              <p14:xfrm>
                <a:off x="8220077" y="728830"/>
                <a:ext cx="76680" cy="166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3BE3E98-65EA-16AF-815D-49C9C2C3F2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11437" y="720190"/>
                  <a:ext cx="94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965C17E-1159-E039-8AF0-9410C681BBBA}"/>
                    </a:ext>
                  </a:extLst>
                </p14:cNvPr>
                <p14:cNvContentPartPr/>
                <p14:nvPr/>
              </p14:nvContentPartPr>
              <p14:xfrm>
                <a:off x="5836157" y="1538830"/>
                <a:ext cx="961920" cy="317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965C17E-1159-E039-8AF0-9410C681BBB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27517" y="1530190"/>
                  <a:ext cx="979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57FB512-AF14-FEA7-E4FE-9BAD2F2FF51E}"/>
                    </a:ext>
                  </a:extLst>
                </p14:cNvPr>
                <p14:cNvContentPartPr/>
                <p14:nvPr/>
              </p14:nvContentPartPr>
              <p14:xfrm>
                <a:off x="6630317" y="1495990"/>
                <a:ext cx="225000" cy="228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57FB512-AF14-FEA7-E4FE-9BAD2F2FF5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21677" y="1486990"/>
                  <a:ext cx="242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D7A333F-437D-33F2-95D0-B6874133FF6D}"/>
                    </a:ext>
                  </a:extLst>
                </p14:cNvPr>
                <p14:cNvContentPartPr/>
                <p14:nvPr/>
              </p14:nvContentPartPr>
              <p14:xfrm>
                <a:off x="7187597" y="1479430"/>
                <a:ext cx="162360" cy="174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D7A333F-437D-33F2-95D0-B6874133FF6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78957" y="1470790"/>
                  <a:ext cx="180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0F0559-484D-6512-E234-86A3BFA7BDDA}"/>
                    </a:ext>
                  </a:extLst>
                </p14:cNvPr>
                <p14:cNvContentPartPr/>
                <p14:nvPr/>
              </p14:nvContentPartPr>
              <p14:xfrm>
                <a:off x="7437077" y="1490590"/>
                <a:ext cx="29880" cy="67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0F0559-484D-6512-E234-86A3BFA7BDD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28077" y="1481590"/>
                  <a:ext cx="47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8AFF2B1-09AC-5E60-EDB3-ABFF3A5ED683}"/>
                    </a:ext>
                  </a:extLst>
                </p14:cNvPr>
                <p14:cNvContentPartPr/>
                <p14:nvPr/>
              </p14:nvContentPartPr>
              <p14:xfrm>
                <a:off x="7421237" y="1405270"/>
                <a:ext cx="23400" cy="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8AFF2B1-09AC-5E60-EDB3-ABFF3A5ED68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12237" y="1396630"/>
                  <a:ext cx="41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134917-0EDB-853B-CB23-13612530FC8B}"/>
                    </a:ext>
                  </a:extLst>
                </p14:cNvPr>
                <p14:cNvContentPartPr/>
                <p14:nvPr/>
              </p14:nvContentPartPr>
              <p14:xfrm>
                <a:off x="7568477" y="1404550"/>
                <a:ext cx="95760" cy="142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134917-0EDB-853B-CB23-13612530FC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59477" y="1395910"/>
                  <a:ext cx="11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258B846-A478-9517-1CFB-0AF0EA012438}"/>
                    </a:ext>
                  </a:extLst>
                </p14:cNvPr>
                <p14:cNvContentPartPr/>
                <p14:nvPr/>
              </p14:nvContentPartPr>
              <p14:xfrm>
                <a:off x="7712117" y="1323190"/>
                <a:ext cx="202320" cy="171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258B846-A478-9517-1CFB-0AF0EA0124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03477" y="1314190"/>
                  <a:ext cx="219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6B49DB4-6E71-3001-6E05-66DD6F27B2BC}"/>
                    </a:ext>
                  </a:extLst>
                </p14:cNvPr>
                <p14:cNvContentPartPr/>
                <p14:nvPr/>
              </p14:nvContentPartPr>
              <p14:xfrm>
                <a:off x="8089757" y="1302670"/>
                <a:ext cx="109080" cy="158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6B49DB4-6E71-3001-6E05-66DD6F27B2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81117" y="1293670"/>
                  <a:ext cx="126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F84F61-D892-182C-F9EB-95CD18A89981}"/>
                    </a:ext>
                  </a:extLst>
                </p14:cNvPr>
                <p14:cNvContentPartPr/>
                <p14:nvPr/>
              </p14:nvContentPartPr>
              <p14:xfrm>
                <a:off x="8200997" y="1253350"/>
                <a:ext cx="207000" cy="131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F84F61-D892-182C-F9EB-95CD18A899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91997" y="1244710"/>
                  <a:ext cx="224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4FBC6AF-612E-C327-DC2A-8AFB968E6047}"/>
                    </a:ext>
                  </a:extLst>
                </p14:cNvPr>
                <p14:cNvContentPartPr/>
                <p14:nvPr/>
              </p14:nvContentPartPr>
              <p14:xfrm>
                <a:off x="5782517" y="1933750"/>
                <a:ext cx="1089360" cy="39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4FBC6AF-612E-C327-DC2A-8AFB968E60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73517" y="1924750"/>
                  <a:ext cx="11070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59687C-D1CE-3D78-8925-C04A20CE9EA9}"/>
                    </a:ext>
                  </a:extLst>
                </p14:cNvPr>
                <p14:cNvContentPartPr/>
                <p14:nvPr/>
              </p14:nvContentPartPr>
              <p14:xfrm>
                <a:off x="6741917" y="2064430"/>
                <a:ext cx="209880" cy="233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59687C-D1CE-3D78-8925-C04A20CE9EA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32917" y="2055790"/>
                  <a:ext cx="227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EF2872-F11D-6904-AEE2-F30DA6385719}"/>
                    </a:ext>
                  </a:extLst>
                </p14:cNvPr>
                <p14:cNvContentPartPr/>
                <p14:nvPr/>
              </p14:nvContentPartPr>
              <p14:xfrm>
                <a:off x="7279757" y="1941670"/>
                <a:ext cx="372960" cy="252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EF2872-F11D-6904-AEE2-F30DA63857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70757" y="1933030"/>
                  <a:ext cx="390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58743E5-9F8A-18EF-E2E6-8017C457536A}"/>
                    </a:ext>
                  </a:extLst>
                </p14:cNvPr>
                <p14:cNvContentPartPr/>
                <p14:nvPr/>
              </p14:nvContentPartPr>
              <p14:xfrm>
                <a:off x="7682597" y="1908550"/>
                <a:ext cx="56520" cy="125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58743E5-9F8A-18EF-E2E6-8017C45753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73597" y="1899550"/>
                  <a:ext cx="74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D7897AB-5565-9EE8-ABE9-40E6B11A92C2}"/>
                    </a:ext>
                  </a:extLst>
                </p14:cNvPr>
                <p14:cNvContentPartPr/>
                <p14:nvPr/>
              </p14:nvContentPartPr>
              <p14:xfrm>
                <a:off x="7765757" y="1854550"/>
                <a:ext cx="98280" cy="172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D7897AB-5565-9EE8-ABE9-40E6B11A92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57117" y="1845550"/>
                  <a:ext cx="115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599D83-B92F-BAB8-2BD9-EB96A5B15BFF}"/>
                    </a:ext>
                  </a:extLst>
                </p14:cNvPr>
                <p14:cNvContentPartPr/>
                <p14:nvPr/>
              </p14:nvContentPartPr>
              <p14:xfrm>
                <a:off x="7911557" y="1836190"/>
                <a:ext cx="70560" cy="170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599D83-B92F-BAB8-2BD9-EB96A5B15BF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02557" y="1827550"/>
                  <a:ext cx="88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BA00E7-2639-FBD8-C3B3-DF383BF9CBAC}"/>
                    </a:ext>
                  </a:extLst>
                </p14:cNvPr>
                <p14:cNvContentPartPr/>
                <p14:nvPr/>
              </p14:nvContentPartPr>
              <p14:xfrm>
                <a:off x="7961597" y="1812790"/>
                <a:ext cx="186120" cy="138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9BA00E7-2639-FBD8-C3B3-DF383BF9CB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52597" y="1804150"/>
                  <a:ext cx="203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F214B5-653D-B7D2-F803-26FB77663C51}"/>
                    </a:ext>
                  </a:extLst>
                </p14:cNvPr>
                <p14:cNvContentPartPr/>
                <p14:nvPr/>
              </p14:nvContentPartPr>
              <p14:xfrm>
                <a:off x="8330597" y="1738990"/>
                <a:ext cx="83880" cy="14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F214B5-653D-B7D2-F803-26FB77663C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21597" y="1729990"/>
                  <a:ext cx="101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7A07B17-62D9-FDDD-F8C0-02366BD95A77}"/>
                    </a:ext>
                  </a:extLst>
                </p14:cNvPr>
                <p14:cNvContentPartPr/>
                <p14:nvPr/>
              </p14:nvContentPartPr>
              <p14:xfrm>
                <a:off x="8423837" y="1640710"/>
                <a:ext cx="291960" cy="174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7A07B17-62D9-FDDD-F8C0-02366BD95A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15197" y="1632070"/>
                  <a:ext cx="309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DEE75E8-F52D-B801-44B0-2ADC0DBCF5F9}"/>
                    </a:ext>
                  </a:extLst>
                </p14:cNvPr>
                <p14:cNvContentPartPr/>
                <p14:nvPr/>
              </p14:nvContentPartPr>
              <p14:xfrm>
                <a:off x="6057557" y="2355310"/>
                <a:ext cx="1136160" cy="38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DEE75E8-F52D-B801-44B0-2ADC0DBCF5F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48557" y="2346670"/>
                  <a:ext cx="1153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6B033DB-C748-8546-E6C8-9D7384F0BA33}"/>
                    </a:ext>
                  </a:extLst>
                </p14:cNvPr>
                <p14:cNvContentPartPr/>
                <p14:nvPr/>
              </p14:nvContentPartPr>
              <p14:xfrm>
                <a:off x="7069157" y="2538190"/>
                <a:ext cx="159480" cy="254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6B033DB-C748-8546-E6C8-9D7384F0BA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60157" y="2529550"/>
                  <a:ext cx="177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F99423B-3424-3B52-C597-CBC80EFF1200}"/>
                    </a:ext>
                  </a:extLst>
                </p14:cNvPr>
                <p14:cNvContentPartPr/>
                <p14:nvPr/>
              </p14:nvContentPartPr>
              <p14:xfrm>
                <a:off x="7590437" y="2458270"/>
                <a:ext cx="261000" cy="20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F99423B-3424-3B52-C597-CBC80EFF120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81437" y="2449270"/>
                  <a:ext cx="278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89B662-826F-307A-2007-A7634C116609}"/>
                    </a:ext>
                  </a:extLst>
                </p14:cNvPr>
                <p14:cNvContentPartPr/>
                <p14:nvPr/>
              </p14:nvContentPartPr>
              <p14:xfrm>
                <a:off x="7878437" y="2460790"/>
                <a:ext cx="88560" cy="113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89B662-826F-307A-2007-A7634C1166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69437" y="2452150"/>
                  <a:ext cx="106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BCC6BC-DAAB-F7B4-3453-9F0EDE267197}"/>
                    </a:ext>
                  </a:extLst>
                </p14:cNvPr>
                <p14:cNvContentPartPr/>
                <p14:nvPr/>
              </p14:nvContentPartPr>
              <p14:xfrm>
                <a:off x="8000837" y="2350630"/>
                <a:ext cx="167040" cy="186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BCC6BC-DAAB-F7B4-3453-9F0EDE2671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91837" y="2341990"/>
                  <a:ext cx="184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5831809-07A5-4A98-DA6E-F13C9F3B8BFE}"/>
                    </a:ext>
                  </a:extLst>
                </p14:cNvPr>
                <p14:cNvContentPartPr/>
                <p14:nvPr/>
              </p14:nvContentPartPr>
              <p14:xfrm>
                <a:off x="8185157" y="2322910"/>
                <a:ext cx="20160" cy="129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5831809-07A5-4A98-DA6E-F13C9F3B8BF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76157" y="2314270"/>
                  <a:ext cx="37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00550CE-E3C7-3F0E-8F00-D3A35CC2E010}"/>
                    </a:ext>
                  </a:extLst>
                </p14:cNvPr>
                <p14:cNvContentPartPr/>
                <p14:nvPr/>
              </p14:nvContentPartPr>
              <p14:xfrm>
                <a:off x="8317997" y="2253790"/>
                <a:ext cx="52560" cy="254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00550CE-E3C7-3F0E-8F00-D3A35CC2E0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08997" y="2245150"/>
                  <a:ext cx="70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04404FA-6507-F55E-48FD-159DA1C2F812}"/>
                    </a:ext>
                  </a:extLst>
                </p14:cNvPr>
                <p14:cNvContentPartPr/>
                <p14:nvPr/>
              </p14:nvContentPartPr>
              <p14:xfrm>
                <a:off x="8361917" y="2263510"/>
                <a:ext cx="151920" cy="267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04404FA-6507-F55E-48FD-159DA1C2F8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52917" y="2254510"/>
                  <a:ext cx="169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5C365C0-93EF-91AE-82AA-182890F107A2}"/>
                    </a:ext>
                  </a:extLst>
                </p14:cNvPr>
                <p14:cNvContentPartPr/>
                <p14:nvPr/>
              </p14:nvContentPartPr>
              <p14:xfrm>
                <a:off x="8652437" y="2227150"/>
                <a:ext cx="84600" cy="143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5C365C0-93EF-91AE-82AA-182890F107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43437" y="2218150"/>
                  <a:ext cx="102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D855121-F345-BCA9-093F-2146A9026F03}"/>
                    </a:ext>
                  </a:extLst>
                </p14:cNvPr>
                <p14:cNvContentPartPr/>
                <p14:nvPr/>
              </p14:nvContentPartPr>
              <p14:xfrm>
                <a:off x="8752877" y="2164150"/>
                <a:ext cx="224280" cy="150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D855121-F345-BCA9-093F-2146A9026F0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43877" y="2155150"/>
                  <a:ext cx="241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7B87319-D016-694A-9750-AD080F3FC711}"/>
                    </a:ext>
                  </a:extLst>
                </p14:cNvPr>
                <p14:cNvContentPartPr/>
                <p14:nvPr/>
              </p14:nvContentPartPr>
              <p14:xfrm>
                <a:off x="6344117" y="2788750"/>
                <a:ext cx="1129680" cy="528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7B87319-D016-694A-9750-AD080F3FC71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35477" y="2779750"/>
                  <a:ext cx="11473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90EAF1E-458D-0D56-C0ED-8659E065070E}"/>
                    </a:ext>
                  </a:extLst>
                </p14:cNvPr>
                <p14:cNvContentPartPr/>
                <p14:nvPr/>
              </p14:nvContentPartPr>
              <p14:xfrm>
                <a:off x="7305677" y="3046870"/>
                <a:ext cx="196200" cy="231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90EAF1E-458D-0D56-C0ED-8659E065070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97037" y="3037870"/>
                  <a:ext cx="213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ADC4ED5-E258-5F54-93CE-B4187E149B4E}"/>
                    </a:ext>
                  </a:extLst>
                </p14:cNvPr>
                <p14:cNvContentPartPr/>
                <p14:nvPr/>
              </p14:nvContentPartPr>
              <p14:xfrm>
                <a:off x="7925597" y="2881270"/>
                <a:ext cx="201600" cy="240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ADC4ED5-E258-5F54-93CE-B4187E149B4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16957" y="2872630"/>
                  <a:ext cx="219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6C2289-AE3A-017F-FDFF-09320BD3DC52}"/>
                    </a:ext>
                  </a:extLst>
                </p14:cNvPr>
                <p14:cNvContentPartPr/>
                <p14:nvPr/>
              </p14:nvContentPartPr>
              <p14:xfrm>
                <a:off x="7910477" y="3011590"/>
                <a:ext cx="198720" cy="85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6C2289-AE3A-017F-FDFF-09320BD3DC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01477" y="3002950"/>
                  <a:ext cx="216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92B47A-54F5-E8FD-CA4C-DA8D518331B7}"/>
                    </a:ext>
                  </a:extLst>
                </p14:cNvPr>
                <p14:cNvContentPartPr/>
                <p14:nvPr/>
              </p14:nvContentPartPr>
              <p14:xfrm>
                <a:off x="8153477" y="2812510"/>
                <a:ext cx="162720" cy="230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92B47A-54F5-E8FD-CA4C-DA8D518331B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44477" y="2803870"/>
                  <a:ext cx="180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DB0AFFA-727A-1D2E-85CD-DC599AF913E7}"/>
                    </a:ext>
                  </a:extLst>
                </p14:cNvPr>
                <p14:cNvContentPartPr/>
                <p14:nvPr/>
              </p14:nvContentPartPr>
              <p14:xfrm>
                <a:off x="8352917" y="2766430"/>
                <a:ext cx="139320" cy="249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DB0AFFA-727A-1D2E-85CD-DC599AF913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44277" y="2757790"/>
                  <a:ext cx="156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9A80D2C-29F2-074F-0B28-24C3EB4816CC}"/>
                    </a:ext>
                  </a:extLst>
                </p14:cNvPr>
                <p14:cNvContentPartPr/>
                <p14:nvPr/>
              </p14:nvContentPartPr>
              <p14:xfrm>
                <a:off x="8651357" y="2742670"/>
                <a:ext cx="145800" cy="195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9A80D2C-29F2-074F-0B28-24C3EB4816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42717" y="2734030"/>
                  <a:ext cx="163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DB2D11D-45DC-51A0-FA79-4E7FE073EAFB}"/>
                    </a:ext>
                  </a:extLst>
                </p14:cNvPr>
                <p14:cNvContentPartPr/>
                <p14:nvPr/>
              </p14:nvContentPartPr>
              <p14:xfrm>
                <a:off x="8800397" y="2667070"/>
                <a:ext cx="244080" cy="195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DB2D11D-45DC-51A0-FA79-4E7FE073EA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91757" y="2658430"/>
                  <a:ext cx="261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8DB970-64D1-3065-CDC2-B0C6BCEFA99E}"/>
                    </a:ext>
                  </a:extLst>
                </p14:cNvPr>
                <p14:cNvContentPartPr/>
                <p14:nvPr/>
              </p14:nvContentPartPr>
              <p14:xfrm>
                <a:off x="9040517" y="2777590"/>
                <a:ext cx="6840" cy="15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8DB970-64D1-3065-CDC2-B0C6BCEFA9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31877" y="2768950"/>
                  <a:ext cx="24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DBDC3ED-06BF-AA68-EC48-C144F344372B}"/>
                    </a:ext>
                  </a:extLst>
                </p14:cNvPr>
                <p14:cNvContentPartPr/>
                <p14:nvPr/>
              </p14:nvContentPartPr>
              <p14:xfrm>
                <a:off x="5511797" y="2705950"/>
                <a:ext cx="1656720" cy="2049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DBDC3ED-06BF-AA68-EC48-C144F34437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02797" y="2696950"/>
                  <a:ext cx="1674360" cy="20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40EC94-5654-C4A9-E447-B6A76136DF84}"/>
                    </a:ext>
                  </a:extLst>
                </p14:cNvPr>
                <p14:cNvContentPartPr/>
                <p14:nvPr/>
              </p14:nvContentPartPr>
              <p14:xfrm>
                <a:off x="6969077" y="4343230"/>
                <a:ext cx="293760" cy="331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40EC94-5654-C4A9-E447-B6A76136DF8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60437" y="4334590"/>
                  <a:ext cx="3114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D47C24-A63C-FE6C-BCD0-13BEFF7D3BF2}"/>
                    </a:ext>
                  </a:extLst>
                </p14:cNvPr>
                <p14:cNvContentPartPr/>
                <p14:nvPr/>
              </p14:nvContentPartPr>
              <p14:xfrm>
                <a:off x="7673957" y="4225870"/>
                <a:ext cx="160200" cy="171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D47C24-A63C-FE6C-BCD0-13BEFF7D3B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65317" y="4216870"/>
                  <a:ext cx="177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045E9D3-F0B9-C7A6-B4EC-AB80834F2C89}"/>
                    </a:ext>
                  </a:extLst>
                </p14:cNvPr>
                <p14:cNvContentPartPr/>
                <p14:nvPr/>
              </p14:nvContentPartPr>
              <p14:xfrm>
                <a:off x="7868717" y="4169350"/>
                <a:ext cx="83880" cy="178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045E9D3-F0B9-C7A6-B4EC-AB80834F2C8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59717" y="4160350"/>
                  <a:ext cx="101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D895125-16A9-B0C7-134C-779CBE081147}"/>
                    </a:ext>
                  </a:extLst>
                </p14:cNvPr>
                <p14:cNvContentPartPr/>
                <p14:nvPr/>
              </p14:nvContentPartPr>
              <p14:xfrm>
                <a:off x="8011997" y="4132990"/>
                <a:ext cx="127800" cy="226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D895125-16A9-B0C7-134C-779CBE08114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03357" y="4124350"/>
                  <a:ext cx="145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1178C9A-602B-C3D8-D6B4-6CD466BAF4F2}"/>
                    </a:ext>
                  </a:extLst>
                </p14:cNvPr>
                <p14:cNvContentPartPr/>
                <p14:nvPr/>
              </p14:nvContentPartPr>
              <p14:xfrm>
                <a:off x="8167877" y="4072150"/>
                <a:ext cx="235440" cy="225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1178C9A-602B-C3D8-D6B4-6CD466BAF4F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58877" y="4063150"/>
                  <a:ext cx="253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3026829-5E70-71A1-F66B-B96AE470930B}"/>
                    </a:ext>
                  </a:extLst>
                </p14:cNvPr>
                <p14:cNvContentPartPr/>
                <p14:nvPr/>
              </p14:nvContentPartPr>
              <p14:xfrm>
                <a:off x="8634797" y="3972430"/>
                <a:ext cx="234720" cy="208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3026829-5E70-71A1-F66B-B96AE47093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25797" y="3963790"/>
                  <a:ext cx="252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47274EB-483C-2136-640A-2C20864E715F}"/>
                    </a:ext>
                  </a:extLst>
                </p14:cNvPr>
                <p14:cNvContentPartPr/>
                <p14:nvPr/>
              </p14:nvContentPartPr>
              <p14:xfrm>
                <a:off x="8515637" y="3981070"/>
                <a:ext cx="432000" cy="217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47274EB-483C-2136-640A-2C20864E715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06637" y="3972070"/>
                  <a:ext cx="449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3A0CC33-8EE6-8ECA-6F0D-727B1E4604DF}"/>
                    </a:ext>
                  </a:extLst>
                </p14:cNvPr>
                <p14:cNvContentPartPr/>
                <p14:nvPr/>
              </p14:nvContentPartPr>
              <p14:xfrm>
                <a:off x="8971397" y="3930310"/>
                <a:ext cx="110880" cy="145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3A0CC33-8EE6-8ECA-6F0D-727B1E4604D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62757" y="3921670"/>
                  <a:ext cx="128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EAE90F-2BB1-98C8-4A3A-CA7DD3DC33D2}"/>
                    </a:ext>
                  </a:extLst>
                </p14:cNvPr>
                <p14:cNvContentPartPr/>
                <p14:nvPr/>
              </p14:nvContentPartPr>
              <p14:xfrm>
                <a:off x="7204157" y="4999510"/>
                <a:ext cx="258840" cy="118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EAE90F-2BB1-98C8-4A3A-CA7DD3DC33D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95157" y="4990870"/>
                  <a:ext cx="276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5175834-6040-4229-BB37-0D3591532E62}"/>
                    </a:ext>
                  </a:extLst>
                </p14:cNvPr>
                <p14:cNvContentPartPr/>
                <p14:nvPr/>
              </p14:nvContentPartPr>
              <p14:xfrm>
                <a:off x="7329077" y="4972870"/>
                <a:ext cx="254880" cy="245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5175834-6040-4229-BB37-0D3591532E6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20077" y="4964230"/>
                  <a:ext cx="27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C5DE98A-9E36-027D-1DCF-34CE8B265ED2}"/>
                    </a:ext>
                  </a:extLst>
                </p14:cNvPr>
                <p14:cNvContentPartPr/>
                <p14:nvPr/>
              </p14:nvContentPartPr>
              <p14:xfrm>
                <a:off x="7875557" y="4814470"/>
                <a:ext cx="133560" cy="141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C5DE98A-9E36-027D-1DCF-34CE8B265ED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66557" y="4805470"/>
                  <a:ext cx="151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9118F1-A779-79A3-444B-BF928B4FAE1B}"/>
                    </a:ext>
                  </a:extLst>
                </p14:cNvPr>
                <p14:cNvContentPartPr/>
                <p14:nvPr/>
              </p14:nvContentPartPr>
              <p14:xfrm>
                <a:off x="8161397" y="4780270"/>
                <a:ext cx="39240" cy="10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9118F1-A779-79A3-444B-BF928B4FAE1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52397" y="4771630"/>
                  <a:ext cx="56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4962DEE-168A-8B97-EADA-651FD9E96B58}"/>
                    </a:ext>
                  </a:extLst>
                </p14:cNvPr>
                <p14:cNvContentPartPr/>
                <p14:nvPr/>
              </p14:nvContentPartPr>
              <p14:xfrm>
                <a:off x="8146637" y="4714390"/>
                <a:ext cx="11520" cy="4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4962DEE-168A-8B97-EADA-651FD9E96B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37637" y="4705750"/>
                  <a:ext cx="29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0E70074-D28C-F09D-84F8-A5DCBB874080}"/>
                    </a:ext>
                  </a:extLst>
                </p14:cNvPr>
                <p14:cNvContentPartPr/>
                <p14:nvPr/>
              </p14:nvContentPartPr>
              <p14:xfrm>
                <a:off x="8288477" y="4697470"/>
                <a:ext cx="100080" cy="156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0E70074-D28C-F09D-84F8-A5DCBB8740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79477" y="4688470"/>
                  <a:ext cx="117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A6A181A-50A7-B7EB-9F83-E941D1AF9386}"/>
                    </a:ext>
                  </a:extLst>
                </p14:cNvPr>
                <p14:cNvContentPartPr/>
                <p14:nvPr/>
              </p14:nvContentPartPr>
              <p14:xfrm>
                <a:off x="8424557" y="4620790"/>
                <a:ext cx="198000" cy="175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A6A181A-50A7-B7EB-9F83-E941D1AF938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15917" y="4611790"/>
                  <a:ext cx="215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73A1FAF-430A-1FFD-6E4C-F83E65099B5C}"/>
                    </a:ext>
                  </a:extLst>
                </p14:cNvPr>
                <p14:cNvContentPartPr/>
                <p14:nvPr/>
              </p14:nvContentPartPr>
              <p14:xfrm>
                <a:off x="8902637" y="4459510"/>
                <a:ext cx="119160" cy="147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73A1FAF-430A-1FFD-6E4C-F83E65099B5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93637" y="4450870"/>
                  <a:ext cx="136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C2692D-AD74-F628-4E9E-5D8AE4EEF54D}"/>
                    </a:ext>
                  </a:extLst>
                </p14:cNvPr>
                <p14:cNvContentPartPr/>
                <p14:nvPr/>
              </p14:nvContentPartPr>
              <p14:xfrm>
                <a:off x="9050597" y="4328110"/>
                <a:ext cx="221760" cy="185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C2692D-AD74-F628-4E9E-5D8AE4EEF54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041597" y="4319470"/>
                  <a:ext cx="239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61F0A8F-80EC-5C69-B0F7-D36F8DCD5702}"/>
                    </a:ext>
                  </a:extLst>
                </p14:cNvPr>
                <p14:cNvContentPartPr/>
                <p14:nvPr/>
              </p14:nvContentPartPr>
              <p14:xfrm>
                <a:off x="7498997" y="5717350"/>
                <a:ext cx="189360" cy="9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61F0A8F-80EC-5C69-B0F7-D36F8DCD570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90357" y="5708350"/>
                  <a:ext cx="20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7629DD4-8864-A7A3-0556-E62264FCEBEA}"/>
                    </a:ext>
                  </a:extLst>
                </p14:cNvPr>
                <p14:cNvContentPartPr/>
                <p14:nvPr/>
              </p14:nvContentPartPr>
              <p14:xfrm>
                <a:off x="7628237" y="5596030"/>
                <a:ext cx="246960" cy="200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7629DD4-8864-A7A3-0556-E62264FCEBE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19237" y="5587390"/>
                  <a:ext cx="264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BCA812C-5C3F-A438-DD2F-FEA6BD32DE22}"/>
                    </a:ext>
                  </a:extLst>
                </p14:cNvPr>
                <p14:cNvContentPartPr/>
                <p14:nvPr/>
              </p14:nvContentPartPr>
              <p14:xfrm>
                <a:off x="8141957" y="5425750"/>
                <a:ext cx="108360" cy="182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BCA812C-5C3F-A438-DD2F-FEA6BD32DE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32957" y="5416750"/>
                  <a:ext cx="126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C9AFD4F-157B-BB9F-35DA-31D21F389E56}"/>
                    </a:ext>
                  </a:extLst>
                </p14:cNvPr>
                <p14:cNvContentPartPr/>
                <p14:nvPr/>
              </p14:nvContentPartPr>
              <p14:xfrm>
                <a:off x="8252117" y="5257270"/>
                <a:ext cx="271800" cy="213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C9AFD4F-157B-BB9F-35DA-31D21F389E5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3477" y="5248270"/>
                  <a:ext cx="289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218CD62-3D10-1A03-8AAE-1FAA6A603A16}"/>
                    </a:ext>
                  </a:extLst>
                </p14:cNvPr>
                <p14:cNvContentPartPr/>
                <p14:nvPr/>
              </p14:nvContentPartPr>
              <p14:xfrm>
                <a:off x="8587637" y="5195710"/>
                <a:ext cx="69480" cy="154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218CD62-3D10-1A03-8AAE-1FAA6A603A1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78637" y="5186710"/>
                  <a:ext cx="87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1942C50-87C0-F1CC-721E-9FB4A74BE088}"/>
                    </a:ext>
                  </a:extLst>
                </p14:cNvPr>
                <p14:cNvContentPartPr/>
                <p14:nvPr/>
              </p14:nvContentPartPr>
              <p14:xfrm>
                <a:off x="8672237" y="5140990"/>
                <a:ext cx="119520" cy="146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1942C50-87C0-F1CC-721E-9FB4A74BE08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63237" y="5131990"/>
                  <a:ext cx="137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3DD3491-6EB1-27A3-CD23-829DB6D5C532}"/>
                    </a:ext>
                  </a:extLst>
                </p14:cNvPr>
                <p14:cNvContentPartPr/>
                <p14:nvPr/>
              </p14:nvContentPartPr>
              <p14:xfrm>
                <a:off x="8868077" y="5048830"/>
                <a:ext cx="61920" cy="166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3DD3491-6EB1-27A3-CD23-829DB6D5C53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859437" y="5040190"/>
                  <a:ext cx="79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9C5A939-C055-5AB2-FC1B-0223748EC152}"/>
                    </a:ext>
                  </a:extLst>
                </p14:cNvPr>
                <p14:cNvContentPartPr/>
                <p14:nvPr/>
              </p14:nvContentPartPr>
              <p14:xfrm>
                <a:off x="8879597" y="5026150"/>
                <a:ext cx="176760" cy="19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9C5A939-C055-5AB2-FC1B-0223748EC15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870597" y="5017150"/>
                  <a:ext cx="194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6CF1655-5DDD-4808-ED42-2FE82D9EF57E}"/>
                    </a:ext>
                  </a:extLst>
                </p14:cNvPr>
                <p14:cNvContentPartPr/>
                <p14:nvPr/>
              </p14:nvContentPartPr>
              <p14:xfrm>
                <a:off x="9221237" y="4920310"/>
                <a:ext cx="110520" cy="159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6CF1655-5DDD-4808-ED42-2FE82D9EF57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12597" y="4911670"/>
                  <a:ext cx="12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7BC15F0-A9CA-7DCA-BE63-2CCAB9DC435C}"/>
                    </a:ext>
                  </a:extLst>
                </p14:cNvPr>
                <p14:cNvContentPartPr/>
                <p14:nvPr/>
              </p14:nvContentPartPr>
              <p14:xfrm>
                <a:off x="9351557" y="4741390"/>
                <a:ext cx="229320" cy="243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7BC15F0-A9CA-7DCA-BE63-2CCAB9DC43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342557" y="4732390"/>
                  <a:ext cx="246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E58B13E-BB4D-5004-7395-45A4D7BD8988}"/>
                    </a:ext>
                  </a:extLst>
                </p14:cNvPr>
                <p14:cNvContentPartPr/>
                <p14:nvPr/>
              </p14:nvContentPartPr>
              <p14:xfrm>
                <a:off x="7714277" y="6119830"/>
                <a:ext cx="168480" cy="84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E58B13E-BB4D-5004-7395-45A4D7BD89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05637" y="6110830"/>
                  <a:ext cx="186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B4B7591-BBC9-0904-2357-2C100E899874}"/>
                    </a:ext>
                  </a:extLst>
                </p14:cNvPr>
                <p14:cNvContentPartPr/>
                <p14:nvPr/>
              </p14:nvContentPartPr>
              <p14:xfrm>
                <a:off x="7799597" y="6033070"/>
                <a:ext cx="180000" cy="19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B4B7591-BBC9-0904-2357-2C100E89987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90597" y="6024070"/>
                  <a:ext cx="197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A19DB21-9DE8-0E24-BD1E-AF520D869863}"/>
                    </a:ext>
                  </a:extLst>
                </p14:cNvPr>
                <p14:cNvContentPartPr/>
                <p14:nvPr/>
              </p14:nvContentPartPr>
              <p14:xfrm>
                <a:off x="8180477" y="5922190"/>
                <a:ext cx="243720" cy="228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A19DB21-9DE8-0E24-BD1E-AF520D86986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171837" y="5913550"/>
                  <a:ext cx="261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A481AE7-44A1-CB44-D8D4-159D04FD6A43}"/>
                    </a:ext>
                  </a:extLst>
                </p14:cNvPr>
                <p14:cNvContentPartPr/>
                <p14:nvPr/>
              </p14:nvContentPartPr>
              <p14:xfrm>
                <a:off x="8472077" y="5882950"/>
                <a:ext cx="120960" cy="110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A481AE7-44A1-CB44-D8D4-159D04FD6A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463077" y="5874310"/>
                  <a:ext cx="138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4DABBDC-3941-A449-BDE6-823A804964C5}"/>
                    </a:ext>
                  </a:extLst>
                </p14:cNvPr>
                <p14:cNvContentPartPr/>
                <p14:nvPr/>
              </p14:nvContentPartPr>
              <p14:xfrm>
                <a:off x="8669357" y="5727070"/>
                <a:ext cx="144360" cy="225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4DABBDC-3941-A449-BDE6-823A804964C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60357" y="5718070"/>
                  <a:ext cx="162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6AE0211-D4D1-BBEA-ADC9-5D88F274E49B}"/>
                    </a:ext>
                  </a:extLst>
                </p14:cNvPr>
                <p14:cNvContentPartPr/>
                <p14:nvPr/>
              </p14:nvContentPartPr>
              <p14:xfrm>
                <a:off x="8870237" y="5668390"/>
                <a:ext cx="36720" cy="174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6AE0211-D4D1-BBEA-ADC9-5D88F274E49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61597" y="5659390"/>
                  <a:ext cx="54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FCC1ACF-AE96-0BA6-B979-733990C55C54}"/>
                    </a:ext>
                  </a:extLst>
                </p14:cNvPr>
                <p14:cNvContentPartPr/>
                <p14:nvPr/>
              </p14:nvContentPartPr>
              <p14:xfrm>
                <a:off x="9028637" y="5534830"/>
                <a:ext cx="39960" cy="298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FCC1ACF-AE96-0BA6-B979-733990C55C5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19637" y="5526190"/>
                  <a:ext cx="576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692CD45-1C49-D820-F774-34CD837CD85C}"/>
                    </a:ext>
                  </a:extLst>
                </p14:cNvPr>
                <p14:cNvContentPartPr/>
                <p14:nvPr/>
              </p14:nvContentPartPr>
              <p14:xfrm>
                <a:off x="9071477" y="5536630"/>
                <a:ext cx="177120" cy="331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692CD45-1C49-D820-F774-34CD837CD85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62477" y="5527630"/>
                  <a:ext cx="1947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E019917-521F-C68F-1C28-C653F308A1ED}"/>
                    </a:ext>
                  </a:extLst>
                </p14:cNvPr>
                <p14:cNvContentPartPr/>
                <p14:nvPr/>
              </p14:nvContentPartPr>
              <p14:xfrm>
                <a:off x="9386477" y="5443390"/>
                <a:ext cx="141840" cy="191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E019917-521F-C68F-1C28-C653F308A1E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77837" y="5434750"/>
                  <a:ext cx="159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D39621B-849B-AF52-4EB4-61D403BECE55}"/>
                    </a:ext>
                  </a:extLst>
                </p14:cNvPr>
                <p14:cNvContentPartPr/>
                <p14:nvPr/>
              </p14:nvContentPartPr>
              <p14:xfrm>
                <a:off x="9576197" y="5238910"/>
                <a:ext cx="206640" cy="240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D39621B-849B-AF52-4EB4-61D403BECE5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67557" y="5230270"/>
                  <a:ext cx="224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C1BA0E8-14D4-DEE5-F5C1-B2ED22ADB767}"/>
                    </a:ext>
                  </a:extLst>
                </p14:cNvPr>
                <p14:cNvContentPartPr/>
                <p14:nvPr/>
              </p14:nvContentPartPr>
              <p14:xfrm>
                <a:off x="8085437" y="6541030"/>
                <a:ext cx="281160" cy="161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C1BA0E8-14D4-DEE5-F5C1-B2ED22ADB76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76797" y="6532030"/>
                  <a:ext cx="298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37AF0C3-6A3B-60B0-DF86-4DD41BBECBC3}"/>
                    </a:ext>
                  </a:extLst>
                </p14:cNvPr>
                <p14:cNvContentPartPr/>
                <p14:nvPr/>
              </p14:nvContentPartPr>
              <p14:xfrm>
                <a:off x="8156357" y="6537790"/>
                <a:ext cx="249840" cy="246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37AF0C3-6A3B-60B0-DF86-4DD41BBECB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47717" y="6528790"/>
                  <a:ext cx="267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C21CE99-25F7-5ACC-074E-8626318827A2}"/>
                    </a:ext>
                  </a:extLst>
                </p14:cNvPr>
                <p14:cNvContentPartPr/>
                <p14:nvPr/>
              </p14:nvContentPartPr>
              <p14:xfrm>
                <a:off x="8640197" y="6443830"/>
                <a:ext cx="203040" cy="185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C21CE99-25F7-5ACC-074E-8626318827A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31197" y="6435190"/>
                  <a:ext cx="220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B431D22-57E0-2FD9-71EF-FA2CDC498AF8}"/>
                    </a:ext>
                  </a:extLst>
                </p14:cNvPr>
                <p14:cNvContentPartPr/>
                <p14:nvPr/>
              </p14:nvContentPartPr>
              <p14:xfrm>
                <a:off x="8643077" y="6494230"/>
                <a:ext cx="144720" cy="121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B431D22-57E0-2FD9-71EF-FA2CDC498AF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34077" y="6485590"/>
                  <a:ext cx="162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646F300-1EE6-F5BC-7840-7719B5A8EFD4}"/>
                    </a:ext>
                  </a:extLst>
                </p14:cNvPr>
                <p14:cNvContentPartPr/>
                <p14:nvPr/>
              </p14:nvContentPartPr>
              <p14:xfrm>
                <a:off x="8875277" y="6301270"/>
                <a:ext cx="178920" cy="229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646F300-1EE6-F5BC-7840-7719B5A8EFD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66277" y="6292270"/>
                  <a:ext cx="196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799068F-9B85-5C1B-55B2-B45ADA76378E}"/>
                    </a:ext>
                  </a:extLst>
                </p14:cNvPr>
                <p14:cNvContentPartPr/>
                <p14:nvPr/>
              </p14:nvContentPartPr>
              <p14:xfrm>
                <a:off x="9052757" y="6213070"/>
                <a:ext cx="150120" cy="246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799068F-9B85-5C1B-55B2-B45ADA76378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043757" y="6204430"/>
                  <a:ext cx="167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A9239B-708F-546D-CB3D-19AA08B36C23}"/>
                    </a:ext>
                  </a:extLst>
                </p14:cNvPr>
                <p14:cNvContentPartPr/>
                <p14:nvPr/>
              </p14:nvContentPartPr>
              <p14:xfrm>
                <a:off x="9302597" y="6176350"/>
                <a:ext cx="86040" cy="158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A9239B-708F-546D-CB3D-19AA08B36C2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93597" y="6167350"/>
                  <a:ext cx="103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0CC8077-A018-1FCD-EF96-00C55D5D1079}"/>
                    </a:ext>
                  </a:extLst>
                </p14:cNvPr>
                <p14:cNvContentPartPr/>
                <p14:nvPr/>
              </p14:nvContentPartPr>
              <p14:xfrm>
                <a:off x="9406997" y="5926510"/>
                <a:ext cx="333000" cy="279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0CC8077-A018-1FCD-EF96-00C55D5D107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397997" y="5917510"/>
                  <a:ext cx="350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CD83AA3-DC0E-3B92-7985-11D46139E5F2}"/>
                    </a:ext>
                  </a:extLst>
                </p14:cNvPr>
                <p14:cNvContentPartPr/>
                <p14:nvPr/>
              </p14:nvContentPartPr>
              <p14:xfrm>
                <a:off x="9796157" y="6014350"/>
                <a:ext cx="3240" cy="2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CD83AA3-DC0E-3B92-7985-11D46139E5F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87517" y="6005350"/>
                  <a:ext cx="20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2E29A90-A683-7592-8665-A7D9C4621408}"/>
                    </a:ext>
                  </a:extLst>
                </p14:cNvPr>
                <p14:cNvContentPartPr/>
                <p14:nvPr/>
              </p14:nvContentPartPr>
              <p14:xfrm>
                <a:off x="9217997" y="2039950"/>
                <a:ext cx="612000" cy="1886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2E29A90-A683-7592-8665-A7D9C462140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208997" y="2030950"/>
                  <a:ext cx="629640" cy="19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E4271AF-C1F2-F332-C4EB-3F3826142C9D}"/>
                    </a:ext>
                  </a:extLst>
                </p14:cNvPr>
                <p14:cNvContentPartPr/>
                <p14:nvPr/>
              </p14:nvContentPartPr>
              <p14:xfrm>
                <a:off x="9713357" y="1922590"/>
                <a:ext cx="286560" cy="486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E4271AF-C1F2-F332-C4EB-3F3826142C9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04357" y="1913950"/>
                  <a:ext cx="30420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1ADD6CB-2AA6-6055-D090-15D81F3BB425}"/>
                    </a:ext>
                  </a:extLst>
                </p14:cNvPr>
                <p14:cNvContentPartPr/>
                <p14:nvPr/>
              </p14:nvContentPartPr>
              <p14:xfrm>
                <a:off x="9860957" y="605710"/>
                <a:ext cx="1900440" cy="2814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1ADD6CB-2AA6-6055-D090-15D81F3BB42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52317" y="596710"/>
                  <a:ext cx="1918080" cy="28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35D93C3-5422-C8B8-9367-EAB9024897A9}"/>
                    </a:ext>
                  </a:extLst>
                </p14:cNvPr>
                <p14:cNvContentPartPr/>
                <p14:nvPr/>
              </p14:nvContentPartPr>
              <p14:xfrm>
                <a:off x="10114757" y="340030"/>
                <a:ext cx="257040" cy="294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35D93C3-5422-C8B8-9367-EAB9024897A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05757" y="331030"/>
                  <a:ext cx="274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0B0A26B-A0E3-C3EF-2770-7D8F67B4C0E0}"/>
                    </a:ext>
                  </a:extLst>
                </p14:cNvPr>
                <p14:cNvContentPartPr/>
                <p14:nvPr/>
              </p14:nvContentPartPr>
              <p14:xfrm>
                <a:off x="9996317" y="445510"/>
                <a:ext cx="260640" cy="147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0B0A26B-A0E3-C3EF-2770-7D8F67B4C0E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987317" y="436870"/>
                  <a:ext cx="278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16F3C11-8487-4F16-8741-C895AD4E5ED6}"/>
                    </a:ext>
                  </a:extLst>
                </p14:cNvPr>
                <p14:cNvContentPartPr/>
                <p14:nvPr/>
              </p14:nvContentPartPr>
              <p14:xfrm>
                <a:off x="10344437" y="322750"/>
                <a:ext cx="254520" cy="221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16F3C11-8487-4F16-8741-C895AD4E5ED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35437" y="313750"/>
                  <a:ext cx="272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7024E45-CEB6-802E-5AD6-3D9D27991A0C}"/>
                    </a:ext>
                  </a:extLst>
                </p14:cNvPr>
                <p14:cNvContentPartPr/>
                <p14:nvPr/>
              </p14:nvContentPartPr>
              <p14:xfrm>
                <a:off x="10578797" y="304030"/>
                <a:ext cx="120600" cy="233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7024E45-CEB6-802E-5AD6-3D9D27991A0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570157" y="295030"/>
                  <a:ext cx="138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2D29CAF-4757-83D1-31AC-1F114EA45D62}"/>
                    </a:ext>
                  </a:extLst>
                </p14:cNvPr>
                <p14:cNvContentPartPr/>
                <p14:nvPr/>
              </p14:nvContentPartPr>
              <p14:xfrm>
                <a:off x="10582397" y="306910"/>
                <a:ext cx="269640" cy="191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2D29CAF-4757-83D1-31AC-1F114EA45D6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73757" y="298270"/>
                  <a:ext cx="287280" cy="20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409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69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We-connect.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We-connect.</dc:title>
  <dc:creator>Srinivas Banoth</dc:creator>
  <cp:lastModifiedBy>Srinivas Banoth</cp:lastModifiedBy>
  <cp:revision>3</cp:revision>
  <dcterms:created xsi:type="dcterms:W3CDTF">2022-10-26T17:36:49Z</dcterms:created>
  <dcterms:modified xsi:type="dcterms:W3CDTF">2022-11-02T07:19:27Z</dcterms:modified>
</cp:coreProperties>
</file>